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3" r:id="rId6"/>
  </p:sldMasterIdLst>
  <p:notesMasterIdLst>
    <p:notesMasterId r:id="rId24"/>
  </p:notesMasterIdLst>
  <p:sldIdLst>
    <p:sldId id="257" r:id="rId7"/>
    <p:sldId id="258" r:id="rId8"/>
    <p:sldId id="260" r:id="rId9"/>
    <p:sldId id="259" r:id="rId10"/>
    <p:sldId id="261" r:id="rId11"/>
    <p:sldId id="262" r:id="rId12"/>
    <p:sldId id="263" r:id="rId13"/>
    <p:sldId id="264" r:id="rId14"/>
    <p:sldId id="265" r:id="rId15"/>
    <p:sldId id="266" r:id="rId16"/>
    <p:sldId id="273" r:id="rId17"/>
    <p:sldId id="267" r:id="rId18"/>
    <p:sldId id="268" r:id="rId19"/>
    <p:sldId id="269" r:id="rId20"/>
    <p:sldId id="270" r:id="rId21"/>
    <p:sldId id="271" r:id="rId22"/>
    <p:sldId id="272" r:id="rId23"/>
  </p:sldIdLst>
  <p:sldSz cx="16459200" cy="9144000"/>
  <p:notesSz cx="6858000" cy="9144000"/>
  <p:defaultTextStyle>
    <a:defPPr>
      <a:defRPr lang="en-US"/>
    </a:defPPr>
    <a:lvl1pPr marL="0" algn="l" defTabSz="1462947" rtl="0" eaLnBrk="1" latinLnBrk="0" hangingPunct="1">
      <a:defRPr sz="3000" kern="1200">
        <a:solidFill>
          <a:schemeClr val="tx1"/>
        </a:solidFill>
        <a:latin typeface="+mn-lt"/>
        <a:ea typeface="+mn-ea"/>
        <a:cs typeface="+mn-cs"/>
      </a:defRPr>
    </a:lvl1pPr>
    <a:lvl2pPr marL="731473" algn="l" defTabSz="1462947" rtl="0" eaLnBrk="1" latinLnBrk="0" hangingPunct="1">
      <a:defRPr sz="3000" kern="1200">
        <a:solidFill>
          <a:schemeClr val="tx1"/>
        </a:solidFill>
        <a:latin typeface="+mn-lt"/>
        <a:ea typeface="+mn-ea"/>
        <a:cs typeface="+mn-cs"/>
      </a:defRPr>
    </a:lvl2pPr>
    <a:lvl3pPr marL="1462947" algn="l" defTabSz="1462947" rtl="0" eaLnBrk="1" latinLnBrk="0" hangingPunct="1">
      <a:defRPr sz="3000" kern="1200">
        <a:solidFill>
          <a:schemeClr val="tx1"/>
        </a:solidFill>
        <a:latin typeface="+mn-lt"/>
        <a:ea typeface="+mn-ea"/>
        <a:cs typeface="+mn-cs"/>
      </a:defRPr>
    </a:lvl3pPr>
    <a:lvl4pPr marL="2194420" algn="l" defTabSz="1462947" rtl="0" eaLnBrk="1" latinLnBrk="0" hangingPunct="1">
      <a:defRPr sz="3000" kern="1200">
        <a:solidFill>
          <a:schemeClr val="tx1"/>
        </a:solidFill>
        <a:latin typeface="+mn-lt"/>
        <a:ea typeface="+mn-ea"/>
        <a:cs typeface="+mn-cs"/>
      </a:defRPr>
    </a:lvl4pPr>
    <a:lvl5pPr marL="2925893" algn="l" defTabSz="1462947" rtl="0" eaLnBrk="1" latinLnBrk="0" hangingPunct="1">
      <a:defRPr sz="3000" kern="1200">
        <a:solidFill>
          <a:schemeClr val="tx1"/>
        </a:solidFill>
        <a:latin typeface="+mn-lt"/>
        <a:ea typeface="+mn-ea"/>
        <a:cs typeface="+mn-cs"/>
      </a:defRPr>
    </a:lvl5pPr>
    <a:lvl6pPr marL="3657365" algn="l" defTabSz="1462947" rtl="0" eaLnBrk="1" latinLnBrk="0" hangingPunct="1">
      <a:defRPr sz="3000" kern="1200">
        <a:solidFill>
          <a:schemeClr val="tx1"/>
        </a:solidFill>
        <a:latin typeface="+mn-lt"/>
        <a:ea typeface="+mn-ea"/>
        <a:cs typeface="+mn-cs"/>
      </a:defRPr>
    </a:lvl6pPr>
    <a:lvl7pPr marL="4388839" algn="l" defTabSz="1462947" rtl="0" eaLnBrk="1" latinLnBrk="0" hangingPunct="1">
      <a:defRPr sz="3000" kern="1200">
        <a:solidFill>
          <a:schemeClr val="tx1"/>
        </a:solidFill>
        <a:latin typeface="+mn-lt"/>
        <a:ea typeface="+mn-ea"/>
        <a:cs typeface="+mn-cs"/>
      </a:defRPr>
    </a:lvl7pPr>
    <a:lvl8pPr marL="5120312" algn="l" defTabSz="1462947" rtl="0" eaLnBrk="1" latinLnBrk="0" hangingPunct="1">
      <a:defRPr sz="3000" kern="1200">
        <a:solidFill>
          <a:schemeClr val="tx1"/>
        </a:solidFill>
        <a:latin typeface="+mn-lt"/>
        <a:ea typeface="+mn-ea"/>
        <a:cs typeface="+mn-cs"/>
      </a:defRPr>
    </a:lvl8pPr>
    <a:lvl9pPr marL="5851785" algn="l" defTabSz="1462947"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534" y="-96"/>
      </p:cViewPr>
      <p:guideLst>
        <p:guide orient="horz" pos="2880"/>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BF417-5EC2-4931-A770-B39D849D4C8B}" type="datetimeFigureOut">
              <a:rPr lang="en-US" smtClean="0"/>
              <a:t>1/15/2022</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4B0E5-08F8-47A6-AAF1-54DB0E979F4F}" type="slidenum">
              <a:rPr lang="en-US" smtClean="0"/>
              <a:t>‹#›</a:t>
            </a:fld>
            <a:endParaRPr lang="en-US"/>
          </a:p>
        </p:txBody>
      </p:sp>
    </p:spTree>
    <p:extLst>
      <p:ext uri="{BB962C8B-B14F-4D97-AF65-F5344CB8AC3E}">
        <p14:creationId xmlns:p14="http://schemas.microsoft.com/office/powerpoint/2010/main" val="3570325983"/>
      </p:ext>
    </p:extLst>
  </p:cSld>
  <p:clrMap bg1="lt1" tx1="dk1" bg2="lt2" tx2="dk2" accent1="accent1" accent2="accent2" accent3="accent3" accent4="accent4" accent5="accent5" accent6="accent6" hlink="hlink" folHlink="folHlink"/>
  <p:notesStyle>
    <a:lvl1pPr marL="0" algn="l" defTabSz="1462947" rtl="0" eaLnBrk="1" latinLnBrk="0" hangingPunct="1">
      <a:defRPr sz="1900" kern="1200">
        <a:solidFill>
          <a:schemeClr val="tx1"/>
        </a:solidFill>
        <a:latin typeface="+mn-lt"/>
        <a:ea typeface="+mn-ea"/>
        <a:cs typeface="+mn-cs"/>
      </a:defRPr>
    </a:lvl1pPr>
    <a:lvl2pPr marL="731473" algn="l" defTabSz="1462947" rtl="0" eaLnBrk="1" latinLnBrk="0" hangingPunct="1">
      <a:defRPr sz="1900" kern="1200">
        <a:solidFill>
          <a:schemeClr val="tx1"/>
        </a:solidFill>
        <a:latin typeface="+mn-lt"/>
        <a:ea typeface="+mn-ea"/>
        <a:cs typeface="+mn-cs"/>
      </a:defRPr>
    </a:lvl2pPr>
    <a:lvl3pPr marL="1462947" algn="l" defTabSz="1462947" rtl="0" eaLnBrk="1" latinLnBrk="0" hangingPunct="1">
      <a:defRPr sz="1900" kern="1200">
        <a:solidFill>
          <a:schemeClr val="tx1"/>
        </a:solidFill>
        <a:latin typeface="+mn-lt"/>
        <a:ea typeface="+mn-ea"/>
        <a:cs typeface="+mn-cs"/>
      </a:defRPr>
    </a:lvl3pPr>
    <a:lvl4pPr marL="2194420" algn="l" defTabSz="1462947" rtl="0" eaLnBrk="1" latinLnBrk="0" hangingPunct="1">
      <a:defRPr sz="1900" kern="1200">
        <a:solidFill>
          <a:schemeClr val="tx1"/>
        </a:solidFill>
        <a:latin typeface="+mn-lt"/>
        <a:ea typeface="+mn-ea"/>
        <a:cs typeface="+mn-cs"/>
      </a:defRPr>
    </a:lvl4pPr>
    <a:lvl5pPr marL="2925893" algn="l" defTabSz="1462947" rtl="0" eaLnBrk="1" latinLnBrk="0" hangingPunct="1">
      <a:defRPr sz="1900" kern="1200">
        <a:solidFill>
          <a:schemeClr val="tx1"/>
        </a:solidFill>
        <a:latin typeface="+mn-lt"/>
        <a:ea typeface="+mn-ea"/>
        <a:cs typeface="+mn-cs"/>
      </a:defRPr>
    </a:lvl5pPr>
    <a:lvl6pPr marL="3657365" algn="l" defTabSz="1462947" rtl="0" eaLnBrk="1" latinLnBrk="0" hangingPunct="1">
      <a:defRPr sz="1900" kern="1200">
        <a:solidFill>
          <a:schemeClr val="tx1"/>
        </a:solidFill>
        <a:latin typeface="+mn-lt"/>
        <a:ea typeface="+mn-ea"/>
        <a:cs typeface="+mn-cs"/>
      </a:defRPr>
    </a:lvl6pPr>
    <a:lvl7pPr marL="4388839" algn="l" defTabSz="1462947" rtl="0" eaLnBrk="1" latinLnBrk="0" hangingPunct="1">
      <a:defRPr sz="1900" kern="1200">
        <a:solidFill>
          <a:schemeClr val="tx1"/>
        </a:solidFill>
        <a:latin typeface="+mn-lt"/>
        <a:ea typeface="+mn-ea"/>
        <a:cs typeface="+mn-cs"/>
      </a:defRPr>
    </a:lvl7pPr>
    <a:lvl8pPr marL="5120312" algn="l" defTabSz="1462947" rtl="0" eaLnBrk="1" latinLnBrk="0" hangingPunct="1">
      <a:defRPr sz="1900" kern="1200">
        <a:solidFill>
          <a:schemeClr val="tx1"/>
        </a:solidFill>
        <a:latin typeface="+mn-lt"/>
        <a:ea typeface="+mn-ea"/>
        <a:cs typeface="+mn-cs"/>
      </a:defRPr>
    </a:lvl8pPr>
    <a:lvl9pPr marL="5851785" algn="l" defTabSz="1462947"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A1F9A-DF5C-45B8-896E-FEC38FD1A1DF}" type="slidenum">
              <a:rPr lang="vi-VN" smtClean="0">
                <a:solidFill>
                  <a:prstClr val="black"/>
                </a:solidFill>
              </a:rPr>
              <a:pPr/>
              <a:t>1</a:t>
            </a:fld>
            <a:endParaRPr lang="vi-VN">
              <a:solidFill>
                <a:prstClr val="black"/>
              </a:solidFill>
            </a:endParaRPr>
          </a:p>
        </p:txBody>
      </p:sp>
    </p:spTree>
    <p:extLst>
      <p:ext uri="{BB962C8B-B14F-4D97-AF65-F5344CB8AC3E}">
        <p14:creationId xmlns:p14="http://schemas.microsoft.com/office/powerpoint/2010/main" val="29421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4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BD506-B1F2-43E5-8177-D8B5AEE81DCA}"/>
              </a:ext>
            </a:extLst>
          </p:cNvPr>
          <p:cNvSpPr>
            <a:spLocks noGrp="1"/>
          </p:cNvSpPr>
          <p:nvPr>
            <p:ph type="ctrTitle"/>
          </p:nvPr>
        </p:nvSpPr>
        <p:spPr>
          <a:xfrm>
            <a:off x="2057400" y="1496484"/>
            <a:ext cx="12344400" cy="3183467"/>
          </a:xfrm>
        </p:spPr>
        <p:txBody>
          <a:bodyPr anchor="b"/>
          <a:lstStyle>
            <a:lvl1pPr algn="ctr">
              <a:defRPr sz="8100"/>
            </a:lvl1pPr>
          </a:lstStyle>
          <a:p>
            <a:r>
              <a:rPr lang="en-US"/>
              <a:t>Click to edit Master title style</a:t>
            </a:r>
          </a:p>
        </p:txBody>
      </p:sp>
      <p:sp>
        <p:nvSpPr>
          <p:cNvPr id="3" name="Subtitle 2">
            <a:extLst>
              <a:ext uri="{FF2B5EF4-FFF2-40B4-BE49-F238E27FC236}">
                <a16:creationId xmlns:a16="http://schemas.microsoft.com/office/drawing/2014/main" xmlns="" id="{27EBF739-FFBB-4524-981B-755E8B19F4AF}"/>
              </a:ext>
            </a:extLst>
          </p:cNvPr>
          <p:cNvSpPr>
            <a:spLocks noGrp="1"/>
          </p:cNvSpPr>
          <p:nvPr>
            <p:ph type="subTitle" idx="1"/>
          </p:nvPr>
        </p:nvSpPr>
        <p:spPr>
          <a:xfrm>
            <a:off x="2057400" y="4802717"/>
            <a:ext cx="12344400" cy="2207683"/>
          </a:xfrm>
        </p:spPr>
        <p:txBody>
          <a:bodyPr/>
          <a:lstStyle>
            <a:lvl1pPr marL="0" indent="0" algn="ctr">
              <a:buNone/>
              <a:defRPr sz="3200"/>
            </a:lvl1pPr>
            <a:lvl2pPr marL="614477" indent="0" algn="ctr">
              <a:buNone/>
              <a:defRPr sz="2700"/>
            </a:lvl2pPr>
            <a:lvl3pPr marL="1228954" indent="0" algn="ctr">
              <a:buNone/>
              <a:defRPr sz="2400"/>
            </a:lvl3pPr>
            <a:lvl4pPr marL="1843430" indent="0" algn="ctr">
              <a:buNone/>
              <a:defRPr sz="2200"/>
            </a:lvl4pPr>
            <a:lvl5pPr marL="2457907" indent="0" algn="ctr">
              <a:buNone/>
              <a:defRPr sz="2200"/>
            </a:lvl5pPr>
            <a:lvl6pPr marL="3072384" indent="0" algn="ctr">
              <a:buNone/>
              <a:defRPr sz="2200"/>
            </a:lvl6pPr>
            <a:lvl7pPr marL="3686861" indent="0" algn="ctr">
              <a:buNone/>
              <a:defRPr sz="2200"/>
            </a:lvl7pPr>
            <a:lvl8pPr marL="4301338" indent="0" algn="ctr">
              <a:buNone/>
              <a:defRPr sz="2200"/>
            </a:lvl8pPr>
            <a:lvl9pPr marL="4915814" indent="0" algn="ctr">
              <a:buNone/>
              <a:defRPr sz="2200"/>
            </a:lvl9pPr>
          </a:lstStyle>
          <a:p>
            <a:r>
              <a:rPr lang="en-US"/>
              <a:t>Click to edit Master subtitle style</a:t>
            </a:r>
          </a:p>
        </p:txBody>
      </p:sp>
      <p:sp>
        <p:nvSpPr>
          <p:cNvPr id="4" name="Date Placeholder 3">
            <a:extLst>
              <a:ext uri="{FF2B5EF4-FFF2-40B4-BE49-F238E27FC236}">
                <a16:creationId xmlns:a16="http://schemas.microsoft.com/office/drawing/2014/main" xmlns="" id="{E1FF90F7-0E62-4755-8D91-AF4CAEA6B6A5}"/>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CA9E2F-4B5A-40F1-B2A7-4AFAFEEE8E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FC278B7-9AB0-4D94-AE69-8AD7668BFF4E}"/>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99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11327-CAFA-4162-BC2A-03C415B05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7127B90-7532-4D32-8E22-7B9230D5A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DB03F6-AECC-464B-8B1F-779079CCF360}"/>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3811CB-7255-43D6-8695-5F54C2370E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2D56C3E-B825-4C72-9FFB-BA05B54B45A1}"/>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8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EFF7190-05F0-4AF0-B1D4-6698973AB311}"/>
              </a:ext>
            </a:extLst>
          </p:cNvPr>
          <p:cNvSpPr>
            <a:spLocks noGrp="1"/>
          </p:cNvSpPr>
          <p:nvPr>
            <p:ph type="title" orient="vert"/>
          </p:nvPr>
        </p:nvSpPr>
        <p:spPr>
          <a:xfrm>
            <a:off x="11778615" y="486834"/>
            <a:ext cx="3549015"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6FE79F-804C-497D-9D20-1F3114E440D3}"/>
              </a:ext>
            </a:extLst>
          </p:cNvPr>
          <p:cNvSpPr>
            <a:spLocks noGrp="1"/>
          </p:cNvSpPr>
          <p:nvPr>
            <p:ph type="body" orient="vert" idx="1"/>
          </p:nvPr>
        </p:nvSpPr>
        <p:spPr>
          <a:xfrm>
            <a:off x="1131570" y="486834"/>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7E641-362B-4937-9F2C-DDBB7A977C03}"/>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54121C8-2556-4E7B-B101-BB265EFEC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E3912C3-F711-46E6-807E-272A88D0CD32}"/>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7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p:spPr>
        <p:txBody>
          <a:bodyPr anchor="b"/>
          <a:lstStyle>
            <a:lvl1pPr algn="ctr">
              <a:defRPr sz="8100"/>
            </a:lvl1pPr>
          </a:lstStyle>
          <a:p>
            <a:r>
              <a:rPr lang="en-US"/>
              <a:t>Click to edit Master title style</a:t>
            </a:r>
            <a:endParaRPr lang="en-US" dirty="0"/>
          </a:p>
        </p:txBody>
      </p:sp>
      <p:sp>
        <p:nvSpPr>
          <p:cNvPr id="3" name="Subtitle 2"/>
          <p:cNvSpPr>
            <a:spLocks noGrp="1"/>
          </p:cNvSpPr>
          <p:nvPr>
            <p:ph type="subTitle" idx="1"/>
          </p:nvPr>
        </p:nvSpPr>
        <p:spPr>
          <a:xfrm>
            <a:off x="2057400" y="4802716"/>
            <a:ext cx="12344400" cy="2207684"/>
          </a:xfrm>
        </p:spPr>
        <p:txBody>
          <a:bodyPr/>
          <a:lstStyle>
            <a:lvl1pPr marL="0" indent="0" algn="ctr">
              <a:buNone/>
              <a:defRPr sz="3200"/>
            </a:lvl1pPr>
            <a:lvl2pPr marL="613459" indent="0" algn="ctr">
              <a:buNone/>
              <a:defRPr sz="2700"/>
            </a:lvl2pPr>
            <a:lvl3pPr marL="1226918" indent="0" algn="ctr">
              <a:buNone/>
              <a:defRPr sz="2300"/>
            </a:lvl3pPr>
            <a:lvl4pPr marL="1840362" indent="0" algn="ctr">
              <a:buNone/>
              <a:defRPr sz="2200"/>
            </a:lvl4pPr>
            <a:lvl5pPr marL="2453820" indent="0" algn="ctr">
              <a:buNone/>
              <a:defRPr sz="2200"/>
            </a:lvl5pPr>
            <a:lvl6pPr marL="3067275" indent="0" algn="ctr">
              <a:buNone/>
              <a:defRPr sz="2200"/>
            </a:lvl6pPr>
            <a:lvl7pPr marL="3680736" indent="0" algn="ctr">
              <a:buNone/>
              <a:defRPr sz="2200"/>
            </a:lvl7pPr>
            <a:lvl8pPr marL="4294180" indent="0" algn="ctr">
              <a:buNone/>
              <a:defRPr sz="2200"/>
            </a:lvl8pPr>
            <a:lvl9pPr marL="4907638"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2000" noProof="1"/>
            </a:lvl1pPr>
          </a:lstStyle>
          <a:p>
            <a:pPr>
              <a:defRPr/>
            </a:pPr>
            <a:endParaRPr lang="en-US"/>
          </a:p>
        </p:txBody>
      </p:sp>
      <p:sp>
        <p:nvSpPr>
          <p:cNvPr id="5" name="Footer Placeholder 4"/>
          <p:cNvSpPr>
            <a:spLocks noGrp="1"/>
          </p:cNvSpPr>
          <p:nvPr>
            <p:ph type="ftr" sz="quarter" idx="11"/>
          </p:nvPr>
        </p:nvSpPr>
        <p:spPr/>
        <p:txBody>
          <a:bodyPr/>
          <a:lstStyle>
            <a:lvl1pPr>
              <a:defRPr sz="2000" noProof="1"/>
            </a:lvl1pPr>
          </a:lstStyle>
          <a:p>
            <a:pPr>
              <a:defRPr/>
            </a:pPr>
            <a:endParaRPr lang="en-US"/>
          </a:p>
        </p:txBody>
      </p:sp>
      <p:sp>
        <p:nvSpPr>
          <p:cNvPr id="6" name="Slide Number Placeholder 5"/>
          <p:cNvSpPr>
            <a:spLocks noGrp="1"/>
          </p:cNvSpPr>
          <p:nvPr>
            <p:ph type="sldNum" sz="quarter" idx="12"/>
          </p:nvPr>
        </p:nvSpPr>
        <p:spPr/>
        <p:txBody>
          <a:bodyPr/>
          <a:lstStyle>
            <a:lvl1pPr>
              <a:defRPr sz="2000" noProof="1" smtClean="0"/>
            </a:lvl1pPr>
          </a:lstStyle>
          <a:p>
            <a:pPr>
              <a:defRPr/>
            </a:pPr>
            <a:fld id="{EB28A422-8308-474A-A3C6-2CE68334A4E1}" type="slidenum">
              <a:rPr altLang="en-US"/>
              <a:pPr>
                <a:defRPr/>
              </a:pPr>
              <a:t>‹#›</a:t>
            </a:fld>
            <a:endParaRPr lang="en-US" altLang="en-US"/>
          </a:p>
        </p:txBody>
      </p:sp>
    </p:spTree>
    <p:extLst>
      <p:ext uri="{BB962C8B-B14F-4D97-AF65-F5344CB8AC3E}">
        <p14:creationId xmlns:p14="http://schemas.microsoft.com/office/powerpoint/2010/main" val="250043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2000" noProof="1"/>
            </a:lvl1pPr>
          </a:lstStyle>
          <a:p>
            <a:pPr>
              <a:defRPr/>
            </a:pPr>
            <a:endParaRPr lang="en-US"/>
          </a:p>
        </p:txBody>
      </p:sp>
      <p:sp>
        <p:nvSpPr>
          <p:cNvPr id="5" name="Footer Placeholder 4"/>
          <p:cNvSpPr>
            <a:spLocks noGrp="1"/>
          </p:cNvSpPr>
          <p:nvPr>
            <p:ph type="ftr" sz="quarter" idx="11"/>
          </p:nvPr>
        </p:nvSpPr>
        <p:spPr/>
        <p:txBody>
          <a:bodyPr/>
          <a:lstStyle>
            <a:lvl1pPr>
              <a:defRPr sz="2000" noProof="1"/>
            </a:lvl1pPr>
          </a:lstStyle>
          <a:p>
            <a:pPr>
              <a:defRPr/>
            </a:pPr>
            <a:endParaRPr lang="en-US"/>
          </a:p>
        </p:txBody>
      </p:sp>
      <p:sp>
        <p:nvSpPr>
          <p:cNvPr id="6" name="Slide Number Placeholder 5"/>
          <p:cNvSpPr>
            <a:spLocks noGrp="1"/>
          </p:cNvSpPr>
          <p:nvPr>
            <p:ph type="sldNum" sz="quarter" idx="12"/>
          </p:nvPr>
        </p:nvSpPr>
        <p:spPr/>
        <p:txBody>
          <a:bodyPr/>
          <a:lstStyle>
            <a:lvl1pPr>
              <a:defRPr sz="2000" noProof="1" smtClean="0"/>
            </a:lvl1pPr>
          </a:lstStyle>
          <a:p>
            <a:pPr>
              <a:defRPr/>
            </a:pPr>
            <a:fld id="{424C77F0-EDEF-4211-800B-ED32268C320F}" type="slidenum">
              <a:rPr altLang="en-US"/>
              <a:pPr>
                <a:defRPr/>
              </a:pPr>
              <a:t>‹#›</a:t>
            </a:fld>
            <a:endParaRPr lang="en-US" altLang="en-US"/>
          </a:p>
        </p:txBody>
      </p:sp>
    </p:spTree>
    <p:extLst>
      <p:ext uri="{BB962C8B-B14F-4D97-AF65-F5344CB8AC3E}">
        <p14:creationId xmlns:p14="http://schemas.microsoft.com/office/powerpoint/2010/main" val="371516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2279677"/>
            <a:ext cx="14196060" cy="3803650"/>
          </a:xfrm>
        </p:spPr>
        <p:txBody>
          <a:bodyPr anchor="b"/>
          <a:lstStyle>
            <a:lvl1pPr>
              <a:defRPr sz="8100"/>
            </a:lvl1pPr>
          </a:lstStyle>
          <a:p>
            <a:r>
              <a:rPr lang="en-US"/>
              <a:t>Click to edit Master title style</a:t>
            </a:r>
            <a:endParaRPr lang="en-US" dirty="0"/>
          </a:p>
        </p:txBody>
      </p:sp>
      <p:sp>
        <p:nvSpPr>
          <p:cNvPr id="3" name="Text Placeholder 2"/>
          <p:cNvSpPr>
            <a:spLocks noGrp="1"/>
          </p:cNvSpPr>
          <p:nvPr>
            <p:ph type="body" idx="1"/>
          </p:nvPr>
        </p:nvSpPr>
        <p:spPr>
          <a:xfrm>
            <a:off x="1122998" y="6119310"/>
            <a:ext cx="14196060" cy="2000249"/>
          </a:xfrm>
        </p:spPr>
        <p:txBody>
          <a:bodyPr/>
          <a:lstStyle>
            <a:lvl1pPr marL="0" indent="0">
              <a:buNone/>
              <a:defRPr sz="3200">
                <a:solidFill>
                  <a:schemeClr val="tx1">
                    <a:tint val="75000"/>
                  </a:schemeClr>
                </a:solidFill>
              </a:defRPr>
            </a:lvl1pPr>
            <a:lvl2pPr marL="613459" indent="0">
              <a:buNone/>
              <a:defRPr sz="2700">
                <a:solidFill>
                  <a:schemeClr val="tx1">
                    <a:tint val="75000"/>
                  </a:schemeClr>
                </a:solidFill>
              </a:defRPr>
            </a:lvl2pPr>
            <a:lvl3pPr marL="1226918" indent="0">
              <a:buNone/>
              <a:defRPr sz="2300">
                <a:solidFill>
                  <a:schemeClr val="tx1">
                    <a:tint val="75000"/>
                  </a:schemeClr>
                </a:solidFill>
              </a:defRPr>
            </a:lvl3pPr>
            <a:lvl4pPr marL="1840362" indent="0">
              <a:buNone/>
              <a:defRPr sz="2200">
                <a:solidFill>
                  <a:schemeClr val="tx1">
                    <a:tint val="75000"/>
                  </a:schemeClr>
                </a:solidFill>
              </a:defRPr>
            </a:lvl4pPr>
            <a:lvl5pPr marL="2453820" indent="0">
              <a:buNone/>
              <a:defRPr sz="2200">
                <a:solidFill>
                  <a:schemeClr val="tx1">
                    <a:tint val="75000"/>
                  </a:schemeClr>
                </a:solidFill>
              </a:defRPr>
            </a:lvl5pPr>
            <a:lvl6pPr marL="3067275" indent="0">
              <a:buNone/>
              <a:defRPr sz="2200">
                <a:solidFill>
                  <a:schemeClr val="tx1">
                    <a:tint val="75000"/>
                  </a:schemeClr>
                </a:solidFill>
              </a:defRPr>
            </a:lvl6pPr>
            <a:lvl7pPr marL="3680736" indent="0">
              <a:buNone/>
              <a:defRPr sz="2200">
                <a:solidFill>
                  <a:schemeClr val="tx1">
                    <a:tint val="75000"/>
                  </a:schemeClr>
                </a:solidFill>
              </a:defRPr>
            </a:lvl7pPr>
            <a:lvl8pPr marL="4294180" indent="0">
              <a:buNone/>
              <a:defRPr sz="2200">
                <a:solidFill>
                  <a:schemeClr val="tx1">
                    <a:tint val="75000"/>
                  </a:schemeClr>
                </a:solidFill>
              </a:defRPr>
            </a:lvl8pPr>
            <a:lvl9pPr marL="4907638" indent="0">
              <a:buNone/>
              <a:defRPr sz="2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2000" noProof="1"/>
            </a:lvl1pPr>
          </a:lstStyle>
          <a:p>
            <a:pPr>
              <a:defRPr/>
            </a:pPr>
            <a:endParaRPr lang="en-US"/>
          </a:p>
        </p:txBody>
      </p:sp>
      <p:sp>
        <p:nvSpPr>
          <p:cNvPr id="5" name="Footer Placeholder 4"/>
          <p:cNvSpPr>
            <a:spLocks noGrp="1"/>
          </p:cNvSpPr>
          <p:nvPr>
            <p:ph type="ftr" sz="quarter" idx="11"/>
          </p:nvPr>
        </p:nvSpPr>
        <p:spPr/>
        <p:txBody>
          <a:bodyPr/>
          <a:lstStyle>
            <a:lvl1pPr>
              <a:defRPr sz="2000" noProof="1"/>
            </a:lvl1pPr>
          </a:lstStyle>
          <a:p>
            <a:pPr>
              <a:defRPr/>
            </a:pPr>
            <a:endParaRPr lang="en-US"/>
          </a:p>
        </p:txBody>
      </p:sp>
      <p:sp>
        <p:nvSpPr>
          <p:cNvPr id="6" name="Slide Number Placeholder 5"/>
          <p:cNvSpPr>
            <a:spLocks noGrp="1"/>
          </p:cNvSpPr>
          <p:nvPr>
            <p:ph type="sldNum" sz="quarter" idx="12"/>
          </p:nvPr>
        </p:nvSpPr>
        <p:spPr/>
        <p:txBody>
          <a:bodyPr/>
          <a:lstStyle>
            <a:lvl1pPr>
              <a:defRPr sz="2000" noProof="1" smtClean="0"/>
            </a:lvl1pPr>
          </a:lstStyle>
          <a:p>
            <a:pPr>
              <a:defRPr/>
            </a:pPr>
            <a:fld id="{4EFDB1CA-F123-4829-92DA-8B1171D627A6}" type="slidenum">
              <a:rPr altLang="en-US"/>
              <a:pPr>
                <a:defRPr/>
              </a:pPr>
              <a:t>‹#›</a:t>
            </a:fld>
            <a:endParaRPr lang="en-US" altLang="en-US"/>
          </a:p>
        </p:txBody>
      </p:sp>
    </p:spTree>
    <p:extLst>
      <p:ext uri="{BB962C8B-B14F-4D97-AF65-F5344CB8AC3E}">
        <p14:creationId xmlns:p14="http://schemas.microsoft.com/office/powerpoint/2010/main" val="137638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2434167"/>
            <a:ext cx="6995160"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2434167"/>
            <a:ext cx="6995160"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2000" noProof="1"/>
            </a:lvl1pPr>
          </a:lstStyle>
          <a:p>
            <a:pPr>
              <a:defRPr/>
            </a:pPr>
            <a:endParaRPr lang="en-US"/>
          </a:p>
        </p:txBody>
      </p:sp>
      <p:sp>
        <p:nvSpPr>
          <p:cNvPr id="6" name="Footer Placeholder 5"/>
          <p:cNvSpPr>
            <a:spLocks noGrp="1"/>
          </p:cNvSpPr>
          <p:nvPr>
            <p:ph type="ftr" sz="quarter" idx="11"/>
          </p:nvPr>
        </p:nvSpPr>
        <p:spPr/>
        <p:txBody>
          <a:bodyPr/>
          <a:lstStyle>
            <a:lvl1pPr>
              <a:defRPr sz="2000" noProof="1"/>
            </a:lvl1pPr>
          </a:lstStyle>
          <a:p>
            <a:pPr>
              <a:defRPr/>
            </a:pPr>
            <a:endParaRPr lang="en-US"/>
          </a:p>
        </p:txBody>
      </p:sp>
      <p:sp>
        <p:nvSpPr>
          <p:cNvPr id="7" name="Slide Number Placeholder 6"/>
          <p:cNvSpPr>
            <a:spLocks noGrp="1"/>
          </p:cNvSpPr>
          <p:nvPr>
            <p:ph type="sldNum" sz="quarter" idx="12"/>
          </p:nvPr>
        </p:nvSpPr>
        <p:spPr/>
        <p:txBody>
          <a:bodyPr/>
          <a:lstStyle>
            <a:lvl1pPr>
              <a:defRPr sz="2000" noProof="1" smtClean="0"/>
            </a:lvl1pPr>
          </a:lstStyle>
          <a:p>
            <a:pPr>
              <a:defRPr/>
            </a:pPr>
            <a:fld id="{102701EB-7A05-45B6-95CF-C0E25B666F3F}" type="slidenum">
              <a:rPr altLang="en-US"/>
              <a:pPr>
                <a:defRPr/>
              </a:pPr>
              <a:t>‹#›</a:t>
            </a:fld>
            <a:endParaRPr lang="en-US" altLang="en-US"/>
          </a:p>
        </p:txBody>
      </p:sp>
    </p:spTree>
    <p:extLst>
      <p:ext uri="{BB962C8B-B14F-4D97-AF65-F5344CB8AC3E}">
        <p14:creationId xmlns:p14="http://schemas.microsoft.com/office/powerpoint/2010/main" val="92863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60"/>
            <a:ext cx="141960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2241552"/>
            <a:ext cx="6963012" cy="1098549"/>
          </a:xfrm>
        </p:spPr>
        <p:txBody>
          <a:bodyPr anchor="b"/>
          <a:lstStyle>
            <a:lvl1pPr marL="0" indent="0">
              <a:buNone/>
              <a:defRPr sz="3200" b="1"/>
            </a:lvl1pPr>
            <a:lvl2pPr marL="613459" indent="0">
              <a:buNone/>
              <a:defRPr sz="2700" b="1"/>
            </a:lvl2pPr>
            <a:lvl3pPr marL="1226918" indent="0">
              <a:buNone/>
              <a:defRPr sz="2300" b="1"/>
            </a:lvl3pPr>
            <a:lvl4pPr marL="1840362" indent="0">
              <a:buNone/>
              <a:defRPr sz="2200" b="1"/>
            </a:lvl4pPr>
            <a:lvl5pPr marL="2453820" indent="0">
              <a:buNone/>
              <a:defRPr sz="2200" b="1"/>
            </a:lvl5pPr>
            <a:lvl6pPr marL="3067275" indent="0">
              <a:buNone/>
              <a:defRPr sz="2200" b="1"/>
            </a:lvl6pPr>
            <a:lvl7pPr marL="3680736" indent="0">
              <a:buNone/>
              <a:defRPr sz="2200" b="1"/>
            </a:lvl7pPr>
            <a:lvl8pPr marL="4294180" indent="0">
              <a:buNone/>
              <a:defRPr sz="2200" b="1"/>
            </a:lvl8pPr>
            <a:lvl9pPr marL="4907638" indent="0">
              <a:buNone/>
              <a:defRPr sz="2200" b="1"/>
            </a:lvl9pPr>
          </a:lstStyle>
          <a:p>
            <a:pPr lvl="0"/>
            <a:r>
              <a:rPr lang="en-US"/>
              <a:t>Edit Master text styles</a:t>
            </a:r>
          </a:p>
        </p:txBody>
      </p:sp>
      <p:sp>
        <p:nvSpPr>
          <p:cNvPr id="4" name="Content Placeholder 3"/>
          <p:cNvSpPr>
            <a:spLocks noGrp="1"/>
          </p:cNvSpPr>
          <p:nvPr>
            <p:ph sz="half" idx="2"/>
          </p:nvPr>
        </p:nvSpPr>
        <p:spPr>
          <a:xfrm>
            <a:off x="1133716" y="3340100"/>
            <a:ext cx="696301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4" y="2241552"/>
            <a:ext cx="6997304" cy="1098549"/>
          </a:xfrm>
        </p:spPr>
        <p:txBody>
          <a:bodyPr anchor="b"/>
          <a:lstStyle>
            <a:lvl1pPr marL="0" indent="0">
              <a:buNone/>
              <a:defRPr sz="3200" b="1"/>
            </a:lvl1pPr>
            <a:lvl2pPr marL="613459" indent="0">
              <a:buNone/>
              <a:defRPr sz="2700" b="1"/>
            </a:lvl2pPr>
            <a:lvl3pPr marL="1226918" indent="0">
              <a:buNone/>
              <a:defRPr sz="2300" b="1"/>
            </a:lvl3pPr>
            <a:lvl4pPr marL="1840362" indent="0">
              <a:buNone/>
              <a:defRPr sz="2200" b="1"/>
            </a:lvl4pPr>
            <a:lvl5pPr marL="2453820" indent="0">
              <a:buNone/>
              <a:defRPr sz="2200" b="1"/>
            </a:lvl5pPr>
            <a:lvl6pPr marL="3067275" indent="0">
              <a:buNone/>
              <a:defRPr sz="2200" b="1"/>
            </a:lvl6pPr>
            <a:lvl7pPr marL="3680736" indent="0">
              <a:buNone/>
              <a:defRPr sz="2200" b="1"/>
            </a:lvl7pPr>
            <a:lvl8pPr marL="4294180" indent="0">
              <a:buNone/>
              <a:defRPr sz="2200" b="1"/>
            </a:lvl8pPr>
            <a:lvl9pPr marL="4907638" indent="0">
              <a:buNone/>
              <a:defRPr sz="2200" b="1"/>
            </a:lvl9pPr>
          </a:lstStyle>
          <a:p>
            <a:pPr lvl="0"/>
            <a:r>
              <a:rPr lang="en-US"/>
              <a:t>Edit Master text styles</a:t>
            </a:r>
          </a:p>
        </p:txBody>
      </p:sp>
      <p:sp>
        <p:nvSpPr>
          <p:cNvPr id="6" name="Content Placeholder 5"/>
          <p:cNvSpPr>
            <a:spLocks noGrp="1"/>
          </p:cNvSpPr>
          <p:nvPr>
            <p:ph sz="quarter" idx="4"/>
          </p:nvPr>
        </p:nvSpPr>
        <p:spPr>
          <a:xfrm>
            <a:off x="8332474" y="3340100"/>
            <a:ext cx="6997304"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2000" noProof="1"/>
            </a:lvl1pPr>
          </a:lstStyle>
          <a:p>
            <a:pPr>
              <a:defRPr/>
            </a:pPr>
            <a:endParaRPr lang="en-US"/>
          </a:p>
        </p:txBody>
      </p:sp>
      <p:sp>
        <p:nvSpPr>
          <p:cNvPr id="8" name="Footer Placeholder 7"/>
          <p:cNvSpPr>
            <a:spLocks noGrp="1"/>
          </p:cNvSpPr>
          <p:nvPr>
            <p:ph type="ftr" sz="quarter" idx="11"/>
          </p:nvPr>
        </p:nvSpPr>
        <p:spPr/>
        <p:txBody>
          <a:bodyPr/>
          <a:lstStyle>
            <a:lvl1pPr>
              <a:defRPr sz="2000" noProof="1"/>
            </a:lvl1pPr>
          </a:lstStyle>
          <a:p>
            <a:pPr>
              <a:defRPr/>
            </a:pPr>
            <a:endParaRPr lang="en-US"/>
          </a:p>
        </p:txBody>
      </p:sp>
      <p:sp>
        <p:nvSpPr>
          <p:cNvPr id="9" name="Slide Number Placeholder 8"/>
          <p:cNvSpPr>
            <a:spLocks noGrp="1"/>
          </p:cNvSpPr>
          <p:nvPr>
            <p:ph type="sldNum" sz="quarter" idx="12"/>
          </p:nvPr>
        </p:nvSpPr>
        <p:spPr/>
        <p:txBody>
          <a:bodyPr/>
          <a:lstStyle>
            <a:lvl1pPr>
              <a:defRPr sz="2000" noProof="1" smtClean="0"/>
            </a:lvl1pPr>
          </a:lstStyle>
          <a:p>
            <a:pPr>
              <a:defRPr/>
            </a:pPr>
            <a:fld id="{7635D915-4714-4FDD-A3CA-50DF7073694D}" type="slidenum">
              <a:rPr altLang="en-US"/>
              <a:pPr>
                <a:defRPr/>
              </a:pPr>
              <a:t>‹#›</a:t>
            </a:fld>
            <a:endParaRPr lang="en-US" altLang="en-US"/>
          </a:p>
        </p:txBody>
      </p:sp>
    </p:spTree>
    <p:extLst>
      <p:ext uri="{BB962C8B-B14F-4D97-AF65-F5344CB8AC3E}">
        <p14:creationId xmlns:p14="http://schemas.microsoft.com/office/powerpoint/2010/main" val="70541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2000" noProof="1"/>
            </a:lvl1pPr>
          </a:lstStyle>
          <a:p>
            <a:pPr>
              <a:defRPr/>
            </a:pPr>
            <a:endParaRPr lang="en-US"/>
          </a:p>
        </p:txBody>
      </p:sp>
      <p:sp>
        <p:nvSpPr>
          <p:cNvPr id="4" name="Footer Placeholder 3"/>
          <p:cNvSpPr>
            <a:spLocks noGrp="1"/>
          </p:cNvSpPr>
          <p:nvPr>
            <p:ph type="ftr" sz="quarter" idx="11"/>
          </p:nvPr>
        </p:nvSpPr>
        <p:spPr/>
        <p:txBody>
          <a:bodyPr/>
          <a:lstStyle>
            <a:lvl1pPr>
              <a:defRPr sz="2000" noProof="1"/>
            </a:lvl1pPr>
          </a:lstStyle>
          <a:p>
            <a:pPr>
              <a:defRPr/>
            </a:pPr>
            <a:endParaRPr lang="en-US"/>
          </a:p>
        </p:txBody>
      </p:sp>
      <p:sp>
        <p:nvSpPr>
          <p:cNvPr id="5" name="Slide Number Placeholder 4"/>
          <p:cNvSpPr>
            <a:spLocks noGrp="1"/>
          </p:cNvSpPr>
          <p:nvPr>
            <p:ph type="sldNum" sz="quarter" idx="12"/>
          </p:nvPr>
        </p:nvSpPr>
        <p:spPr/>
        <p:txBody>
          <a:bodyPr/>
          <a:lstStyle>
            <a:lvl1pPr>
              <a:defRPr sz="2000" noProof="1" smtClean="0"/>
            </a:lvl1pPr>
          </a:lstStyle>
          <a:p>
            <a:pPr>
              <a:defRPr/>
            </a:pPr>
            <a:fld id="{C9086159-5C3A-4063-B03C-7200714912FD}" type="slidenum">
              <a:rPr altLang="en-US"/>
              <a:pPr>
                <a:defRPr/>
              </a:pPr>
              <a:t>‹#›</a:t>
            </a:fld>
            <a:endParaRPr lang="en-US" altLang="en-US"/>
          </a:p>
        </p:txBody>
      </p:sp>
    </p:spTree>
    <p:extLst>
      <p:ext uri="{BB962C8B-B14F-4D97-AF65-F5344CB8AC3E}">
        <p14:creationId xmlns:p14="http://schemas.microsoft.com/office/powerpoint/2010/main" val="38848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2000" noProof="1"/>
            </a:lvl1pPr>
          </a:lstStyle>
          <a:p>
            <a:pPr>
              <a:defRPr/>
            </a:pPr>
            <a:endParaRPr lang="en-US"/>
          </a:p>
        </p:txBody>
      </p:sp>
      <p:sp>
        <p:nvSpPr>
          <p:cNvPr id="3" name="Footer Placeholder 2"/>
          <p:cNvSpPr>
            <a:spLocks noGrp="1"/>
          </p:cNvSpPr>
          <p:nvPr>
            <p:ph type="ftr" sz="quarter" idx="11"/>
          </p:nvPr>
        </p:nvSpPr>
        <p:spPr/>
        <p:txBody>
          <a:bodyPr/>
          <a:lstStyle>
            <a:lvl1pPr>
              <a:defRPr sz="2000" noProof="1"/>
            </a:lvl1pPr>
          </a:lstStyle>
          <a:p>
            <a:pPr>
              <a:defRPr/>
            </a:pPr>
            <a:endParaRPr lang="en-US"/>
          </a:p>
        </p:txBody>
      </p:sp>
      <p:sp>
        <p:nvSpPr>
          <p:cNvPr id="4" name="Slide Number Placeholder 3"/>
          <p:cNvSpPr>
            <a:spLocks noGrp="1"/>
          </p:cNvSpPr>
          <p:nvPr>
            <p:ph type="sldNum" sz="quarter" idx="12"/>
          </p:nvPr>
        </p:nvSpPr>
        <p:spPr/>
        <p:txBody>
          <a:bodyPr/>
          <a:lstStyle>
            <a:lvl1pPr>
              <a:defRPr sz="2000" noProof="1" smtClean="0"/>
            </a:lvl1pPr>
          </a:lstStyle>
          <a:p>
            <a:pPr>
              <a:defRPr/>
            </a:pPr>
            <a:fld id="{202E3B2A-C0FA-4E73-9817-0AE0BB1A5257}" type="slidenum">
              <a:rPr altLang="en-US"/>
              <a:pPr>
                <a:defRPr/>
              </a:pPr>
              <a:t>‹#›</a:t>
            </a:fld>
            <a:endParaRPr lang="en-US" altLang="en-US"/>
          </a:p>
        </p:txBody>
      </p:sp>
    </p:spTree>
    <p:extLst>
      <p:ext uri="{BB962C8B-B14F-4D97-AF65-F5344CB8AC3E}">
        <p14:creationId xmlns:p14="http://schemas.microsoft.com/office/powerpoint/2010/main" val="4215492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Content Placeholder 2"/>
          <p:cNvSpPr>
            <a:spLocks noGrp="1"/>
          </p:cNvSpPr>
          <p:nvPr>
            <p:ph idx="1"/>
          </p:nvPr>
        </p:nvSpPr>
        <p:spPr>
          <a:xfrm>
            <a:off x="6997304" y="1316605"/>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2743214"/>
            <a:ext cx="5308520" cy="5082117"/>
          </a:xfrm>
        </p:spPr>
        <p:txBody>
          <a:bodyPr/>
          <a:lstStyle>
            <a:lvl1pPr marL="0" indent="0">
              <a:buNone/>
              <a:defRPr sz="2200"/>
            </a:lvl1pPr>
            <a:lvl2pPr marL="613459" indent="0">
              <a:buNone/>
              <a:defRPr sz="2000"/>
            </a:lvl2pPr>
            <a:lvl3pPr marL="1226918" indent="0">
              <a:buNone/>
              <a:defRPr sz="1600"/>
            </a:lvl3pPr>
            <a:lvl4pPr marL="1840362" indent="0">
              <a:buNone/>
              <a:defRPr sz="1300"/>
            </a:lvl4pPr>
            <a:lvl5pPr marL="2453820" indent="0">
              <a:buNone/>
              <a:defRPr sz="1300"/>
            </a:lvl5pPr>
            <a:lvl6pPr marL="3067275" indent="0">
              <a:buNone/>
              <a:defRPr sz="1300"/>
            </a:lvl6pPr>
            <a:lvl7pPr marL="3680736" indent="0">
              <a:buNone/>
              <a:defRPr sz="1300"/>
            </a:lvl7pPr>
            <a:lvl8pPr marL="4294180" indent="0">
              <a:buNone/>
              <a:defRPr sz="1300"/>
            </a:lvl8pPr>
            <a:lvl9pPr marL="4907638"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2000" noProof="1"/>
            </a:lvl1pPr>
          </a:lstStyle>
          <a:p>
            <a:pPr>
              <a:defRPr/>
            </a:pPr>
            <a:endParaRPr lang="en-US"/>
          </a:p>
        </p:txBody>
      </p:sp>
      <p:sp>
        <p:nvSpPr>
          <p:cNvPr id="6" name="Footer Placeholder 5"/>
          <p:cNvSpPr>
            <a:spLocks noGrp="1"/>
          </p:cNvSpPr>
          <p:nvPr>
            <p:ph type="ftr" sz="quarter" idx="11"/>
          </p:nvPr>
        </p:nvSpPr>
        <p:spPr/>
        <p:txBody>
          <a:bodyPr/>
          <a:lstStyle>
            <a:lvl1pPr>
              <a:defRPr sz="2000" noProof="1"/>
            </a:lvl1pPr>
          </a:lstStyle>
          <a:p>
            <a:pPr>
              <a:defRPr/>
            </a:pPr>
            <a:endParaRPr lang="en-US"/>
          </a:p>
        </p:txBody>
      </p:sp>
      <p:sp>
        <p:nvSpPr>
          <p:cNvPr id="7" name="Slide Number Placeholder 6"/>
          <p:cNvSpPr>
            <a:spLocks noGrp="1"/>
          </p:cNvSpPr>
          <p:nvPr>
            <p:ph type="sldNum" sz="quarter" idx="12"/>
          </p:nvPr>
        </p:nvSpPr>
        <p:spPr/>
        <p:txBody>
          <a:bodyPr/>
          <a:lstStyle>
            <a:lvl1pPr>
              <a:defRPr sz="2000" noProof="1" smtClean="0"/>
            </a:lvl1pPr>
          </a:lstStyle>
          <a:p>
            <a:pPr>
              <a:defRPr/>
            </a:pPr>
            <a:fld id="{8729888B-B2DA-4554-8424-2B0B07C7E0A1}" type="slidenum">
              <a:rPr altLang="en-US"/>
              <a:pPr>
                <a:defRPr/>
              </a:pPr>
              <a:t>‹#›</a:t>
            </a:fld>
            <a:endParaRPr lang="en-US" altLang="en-US"/>
          </a:p>
        </p:txBody>
      </p:sp>
    </p:spTree>
    <p:extLst>
      <p:ext uri="{BB962C8B-B14F-4D97-AF65-F5344CB8AC3E}">
        <p14:creationId xmlns:p14="http://schemas.microsoft.com/office/powerpoint/2010/main" val="124700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6DBE6-A0EC-40EB-ABA8-682C4B399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CE04CB-7E99-4E79-A36D-810BC581D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BDBDE0-9279-4E81-BC19-F6C21890F714}"/>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F4F20CF-7C8A-47B2-B4B9-BE19C2E9C9B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7655B18-155F-4A21-BF27-D11FE003DC63}"/>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929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1316605"/>
            <a:ext cx="8332470" cy="6498167"/>
          </a:xfrm>
        </p:spPr>
        <p:txBody>
          <a:bodyPr rtlCol="0">
            <a:normAutofit/>
          </a:bodyPr>
          <a:lstStyle>
            <a:lvl1pPr marL="0" indent="0">
              <a:buNone/>
              <a:defRPr sz="4300"/>
            </a:lvl1pPr>
            <a:lvl2pPr marL="613459" indent="0">
              <a:buNone/>
              <a:defRPr sz="3800"/>
            </a:lvl2pPr>
            <a:lvl3pPr marL="1226918" indent="0">
              <a:buNone/>
              <a:defRPr sz="3200"/>
            </a:lvl3pPr>
            <a:lvl4pPr marL="1840362" indent="0">
              <a:buNone/>
              <a:defRPr sz="2700"/>
            </a:lvl4pPr>
            <a:lvl5pPr marL="2453820" indent="0">
              <a:buNone/>
              <a:defRPr sz="2700"/>
            </a:lvl5pPr>
            <a:lvl6pPr marL="3067275" indent="0">
              <a:buNone/>
              <a:defRPr sz="2700"/>
            </a:lvl6pPr>
            <a:lvl7pPr marL="3680736" indent="0">
              <a:buNone/>
              <a:defRPr sz="2700"/>
            </a:lvl7pPr>
            <a:lvl8pPr marL="4294180" indent="0">
              <a:buNone/>
              <a:defRPr sz="2700"/>
            </a:lvl8pPr>
            <a:lvl9pPr marL="4907638" indent="0">
              <a:buNone/>
              <a:defRPr sz="2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33714" y="2743214"/>
            <a:ext cx="5308520" cy="5082117"/>
          </a:xfrm>
        </p:spPr>
        <p:txBody>
          <a:bodyPr/>
          <a:lstStyle>
            <a:lvl1pPr marL="0" indent="0">
              <a:buNone/>
              <a:defRPr sz="2200"/>
            </a:lvl1pPr>
            <a:lvl2pPr marL="613459" indent="0">
              <a:buNone/>
              <a:defRPr sz="2000"/>
            </a:lvl2pPr>
            <a:lvl3pPr marL="1226918" indent="0">
              <a:buNone/>
              <a:defRPr sz="1600"/>
            </a:lvl3pPr>
            <a:lvl4pPr marL="1840362" indent="0">
              <a:buNone/>
              <a:defRPr sz="1300"/>
            </a:lvl4pPr>
            <a:lvl5pPr marL="2453820" indent="0">
              <a:buNone/>
              <a:defRPr sz="1300"/>
            </a:lvl5pPr>
            <a:lvl6pPr marL="3067275" indent="0">
              <a:buNone/>
              <a:defRPr sz="1300"/>
            </a:lvl6pPr>
            <a:lvl7pPr marL="3680736" indent="0">
              <a:buNone/>
              <a:defRPr sz="1300"/>
            </a:lvl7pPr>
            <a:lvl8pPr marL="4294180" indent="0">
              <a:buNone/>
              <a:defRPr sz="1300"/>
            </a:lvl8pPr>
            <a:lvl9pPr marL="4907638"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2000" noProof="1"/>
            </a:lvl1pPr>
          </a:lstStyle>
          <a:p>
            <a:pPr>
              <a:defRPr/>
            </a:pPr>
            <a:endParaRPr lang="en-US"/>
          </a:p>
        </p:txBody>
      </p:sp>
      <p:sp>
        <p:nvSpPr>
          <p:cNvPr id="6" name="Footer Placeholder 5"/>
          <p:cNvSpPr>
            <a:spLocks noGrp="1"/>
          </p:cNvSpPr>
          <p:nvPr>
            <p:ph type="ftr" sz="quarter" idx="11"/>
          </p:nvPr>
        </p:nvSpPr>
        <p:spPr/>
        <p:txBody>
          <a:bodyPr/>
          <a:lstStyle>
            <a:lvl1pPr>
              <a:defRPr sz="2000" noProof="1"/>
            </a:lvl1pPr>
          </a:lstStyle>
          <a:p>
            <a:pPr>
              <a:defRPr/>
            </a:pPr>
            <a:endParaRPr lang="en-US"/>
          </a:p>
        </p:txBody>
      </p:sp>
      <p:sp>
        <p:nvSpPr>
          <p:cNvPr id="7" name="Slide Number Placeholder 6"/>
          <p:cNvSpPr>
            <a:spLocks noGrp="1"/>
          </p:cNvSpPr>
          <p:nvPr>
            <p:ph type="sldNum" sz="quarter" idx="12"/>
          </p:nvPr>
        </p:nvSpPr>
        <p:spPr/>
        <p:txBody>
          <a:bodyPr/>
          <a:lstStyle>
            <a:lvl1pPr>
              <a:defRPr sz="2000" noProof="1" smtClean="0"/>
            </a:lvl1pPr>
          </a:lstStyle>
          <a:p>
            <a:pPr>
              <a:defRPr/>
            </a:pPr>
            <a:fld id="{FCBB34E7-0BFF-4344-885A-39F0EE3B5603}" type="slidenum">
              <a:rPr altLang="en-US"/>
              <a:pPr>
                <a:defRPr/>
              </a:pPr>
              <a:t>‹#›</a:t>
            </a:fld>
            <a:endParaRPr lang="en-US" altLang="en-US"/>
          </a:p>
        </p:txBody>
      </p:sp>
    </p:spTree>
    <p:extLst>
      <p:ext uri="{BB962C8B-B14F-4D97-AF65-F5344CB8AC3E}">
        <p14:creationId xmlns:p14="http://schemas.microsoft.com/office/powerpoint/2010/main" val="285110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2000" noProof="1"/>
            </a:lvl1pPr>
          </a:lstStyle>
          <a:p>
            <a:pPr>
              <a:defRPr/>
            </a:pPr>
            <a:endParaRPr lang="en-US"/>
          </a:p>
        </p:txBody>
      </p:sp>
      <p:sp>
        <p:nvSpPr>
          <p:cNvPr id="5" name="Footer Placeholder 4"/>
          <p:cNvSpPr>
            <a:spLocks noGrp="1"/>
          </p:cNvSpPr>
          <p:nvPr>
            <p:ph type="ftr" sz="quarter" idx="11"/>
          </p:nvPr>
        </p:nvSpPr>
        <p:spPr/>
        <p:txBody>
          <a:bodyPr/>
          <a:lstStyle>
            <a:lvl1pPr>
              <a:defRPr sz="2000" noProof="1"/>
            </a:lvl1pPr>
          </a:lstStyle>
          <a:p>
            <a:pPr>
              <a:defRPr/>
            </a:pPr>
            <a:endParaRPr lang="en-US"/>
          </a:p>
        </p:txBody>
      </p:sp>
      <p:sp>
        <p:nvSpPr>
          <p:cNvPr id="6" name="Slide Number Placeholder 5"/>
          <p:cNvSpPr>
            <a:spLocks noGrp="1"/>
          </p:cNvSpPr>
          <p:nvPr>
            <p:ph type="sldNum" sz="quarter" idx="12"/>
          </p:nvPr>
        </p:nvSpPr>
        <p:spPr/>
        <p:txBody>
          <a:bodyPr/>
          <a:lstStyle>
            <a:lvl1pPr>
              <a:defRPr sz="2000" noProof="1" smtClean="0"/>
            </a:lvl1pPr>
          </a:lstStyle>
          <a:p>
            <a:pPr>
              <a:defRPr/>
            </a:pPr>
            <a:fld id="{46CD22A5-F890-4227-815B-62F7C4394031}" type="slidenum">
              <a:rPr altLang="en-US"/>
              <a:pPr>
                <a:defRPr/>
              </a:pPr>
              <a:t>‹#›</a:t>
            </a:fld>
            <a:endParaRPr lang="en-US" altLang="en-US"/>
          </a:p>
        </p:txBody>
      </p:sp>
    </p:spTree>
    <p:extLst>
      <p:ext uri="{BB962C8B-B14F-4D97-AF65-F5344CB8AC3E}">
        <p14:creationId xmlns:p14="http://schemas.microsoft.com/office/powerpoint/2010/main" val="881126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29" y="486838"/>
            <a:ext cx="3549015" cy="7749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84" y="486838"/>
            <a:ext cx="10441305" cy="7749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2000" noProof="1"/>
            </a:lvl1pPr>
          </a:lstStyle>
          <a:p>
            <a:pPr>
              <a:defRPr/>
            </a:pPr>
            <a:endParaRPr lang="en-US"/>
          </a:p>
        </p:txBody>
      </p:sp>
      <p:sp>
        <p:nvSpPr>
          <p:cNvPr id="5" name="Footer Placeholder 4"/>
          <p:cNvSpPr>
            <a:spLocks noGrp="1"/>
          </p:cNvSpPr>
          <p:nvPr>
            <p:ph type="ftr" sz="quarter" idx="11"/>
          </p:nvPr>
        </p:nvSpPr>
        <p:spPr/>
        <p:txBody>
          <a:bodyPr/>
          <a:lstStyle>
            <a:lvl1pPr>
              <a:defRPr sz="2000" noProof="1"/>
            </a:lvl1pPr>
          </a:lstStyle>
          <a:p>
            <a:pPr>
              <a:defRPr/>
            </a:pPr>
            <a:endParaRPr lang="en-US"/>
          </a:p>
        </p:txBody>
      </p:sp>
      <p:sp>
        <p:nvSpPr>
          <p:cNvPr id="6" name="Slide Number Placeholder 5"/>
          <p:cNvSpPr>
            <a:spLocks noGrp="1"/>
          </p:cNvSpPr>
          <p:nvPr>
            <p:ph type="sldNum" sz="quarter" idx="12"/>
          </p:nvPr>
        </p:nvSpPr>
        <p:spPr/>
        <p:txBody>
          <a:bodyPr/>
          <a:lstStyle>
            <a:lvl1pPr>
              <a:defRPr sz="2000" noProof="1" smtClean="0"/>
            </a:lvl1pPr>
          </a:lstStyle>
          <a:p>
            <a:pPr>
              <a:defRPr/>
            </a:pPr>
            <a:fld id="{037CC873-559A-4324-BF38-13FCC215C055}" type="slidenum">
              <a:rPr altLang="en-US"/>
              <a:pPr>
                <a:defRPr/>
              </a:pPr>
              <a:t>‹#›</a:t>
            </a:fld>
            <a:endParaRPr lang="en-US" altLang="en-US"/>
          </a:p>
        </p:txBody>
      </p:sp>
    </p:spTree>
    <p:extLst>
      <p:ext uri="{BB962C8B-B14F-4D97-AF65-F5344CB8AC3E}">
        <p14:creationId xmlns:p14="http://schemas.microsoft.com/office/powerpoint/2010/main" val="61492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22960" y="366210"/>
            <a:ext cx="14813280" cy="7802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eaLnBrk="0" hangingPunct="0">
              <a:spcBef>
                <a:spcPct val="0"/>
              </a:spcBef>
              <a:defRPr smtClean="0">
                <a:solidFill>
                  <a:srgbClr val="898989"/>
                </a:solidFill>
                <a:latin typeface="VNI-Heather" pitchFamily="2" charset="0"/>
              </a:defRPr>
            </a:lvl1pPr>
          </a:lstStyle>
          <a:p>
            <a:pPr>
              <a:defRPr/>
            </a:pPr>
            <a:fld id="{321C529F-4A73-46F9-A9F7-6A3F75C29930}" type="slidenum">
              <a:rPr lang="en-US" altLang="en-US"/>
              <a:pPr>
                <a:defRPr/>
              </a:pPr>
              <a:t>‹#›</a:t>
            </a:fld>
            <a:endParaRPr lang="en-US" altLang="en-US"/>
          </a:p>
        </p:txBody>
      </p:sp>
    </p:spTree>
    <p:extLst>
      <p:ext uri="{BB962C8B-B14F-4D97-AF65-F5344CB8AC3E}">
        <p14:creationId xmlns:p14="http://schemas.microsoft.com/office/powerpoint/2010/main" val="3944864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1496485"/>
            <a:ext cx="13990320" cy="3183467"/>
          </a:xfrm>
        </p:spPr>
        <p:txBody>
          <a:bodyPr anchor="b"/>
          <a:lstStyle>
            <a:lvl1pPr algn="ctr">
              <a:defRPr sz="9400"/>
            </a:lvl1pPr>
          </a:lstStyle>
          <a:p>
            <a:r>
              <a:rPr lang="en-US"/>
              <a:t>Click to edit Master title style</a:t>
            </a:r>
            <a:endParaRPr lang="en-US" dirty="0"/>
          </a:p>
        </p:txBody>
      </p:sp>
      <p:sp>
        <p:nvSpPr>
          <p:cNvPr id="3" name="Subtitle 2"/>
          <p:cNvSpPr>
            <a:spLocks noGrp="1"/>
          </p:cNvSpPr>
          <p:nvPr>
            <p:ph type="subTitle" idx="1"/>
          </p:nvPr>
        </p:nvSpPr>
        <p:spPr>
          <a:xfrm>
            <a:off x="2057400" y="4802717"/>
            <a:ext cx="12344400" cy="2207683"/>
          </a:xfrm>
        </p:spPr>
        <p:txBody>
          <a:bodyPr/>
          <a:lstStyle>
            <a:lvl1pPr marL="0" indent="0" algn="ctr">
              <a:buNone/>
              <a:defRPr sz="3800"/>
            </a:lvl1pPr>
            <a:lvl2pPr marL="730393" indent="0" algn="ctr">
              <a:buNone/>
              <a:defRPr sz="3200"/>
            </a:lvl2pPr>
            <a:lvl3pPr marL="1460791" indent="0" algn="ctr">
              <a:buNone/>
              <a:defRPr sz="3000"/>
            </a:lvl3pPr>
            <a:lvl4pPr marL="2191186" indent="0" algn="ctr">
              <a:buNone/>
              <a:defRPr sz="2600"/>
            </a:lvl4pPr>
            <a:lvl5pPr marL="2921585" indent="0" algn="ctr">
              <a:buNone/>
              <a:defRPr sz="2600"/>
            </a:lvl5pPr>
            <a:lvl6pPr marL="3651987" indent="0" algn="ctr">
              <a:buNone/>
              <a:defRPr sz="2600"/>
            </a:lvl6pPr>
            <a:lvl7pPr marL="4382379" indent="0" algn="ctr">
              <a:buNone/>
              <a:defRPr sz="2600"/>
            </a:lvl7pPr>
            <a:lvl8pPr marL="5112772" indent="0" algn="ctr">
              <a:buNone/>
              <a:defRPr sz="2600"/>
            </a:lvl8pPr>
            <a:lvl9pPr marL="5843170" indent="0" algn="ctr">
              <a:buNone/>
              <a:defRPr sz="2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56809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37969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2279688"/>
            <a:ext cx="14196060" cy="3803649"/>
          </a:xfrm>
        </p:spPr>
        <p:txBody>
          <a:bodyPr anchor="b"/>
          <a:lstStyle>
            <a:lvl1pPr>
              <a:defRPr sz="9400"/>
            </a:lvl1pPr>
          </a:lstStyle>
          <a:p>
            <a:r>
              <a:rPr lang="en-US"/>
              <a:t>Click to edit Master title style</a:t>
            </a:r>
            <a:endParaRPr lang="en-US" dirty="0"/>
          </a:p>
        </p:txBody>
      </p:sp>
      <p:sp>
        <p:nvSpPr>
          <p:cNvPr id="3" name="Text Placeholder 2"/>
          <p:cNvSpPr>
            <a:spLocks noGrp="1"/>
          </p:cNvSpPr>
          <p:nvPr>
            <p:ph type="body" idx="1"/>
          </p:nvPr>
        </p:nvSpPr>
        <p:spPr>
          <a:xfrm>
            <a:off x="1122998" y="6119321"/>
            <a:ext cx="14196060" cy="2000249"/>
          </a:xfrm>
        </p:spPr>
        <p:txBody>
          <a:bodyPr/>
          <a:lstStyle>
            <a:lvl1pPr marL="0" indent="0">
              <a:buNone/>
              <a:defRPr sz="3800">
                <a:solidFill>
                  <a:schemeClr val="tx1"/>
                </a:solidFill>
              </a:defRPr>
            </a:lvl1pPr>
            <a:lvl2pPr marL="730393" indent="0">
              <a:buNone/>
              <a:defRPr sz="3200">
                <a:solidFill>
                  <a:schemeClr val="tx1">
                    <a:tint val="75000"/>
                  </a:schemeClr>
                </a:solidFill>
              </a:defRPr>
            </a:lvl2pPr>
            <a:lvl3pPr marL="1460791" indent="0">
              <a:buNone/>
              <a:defRPr sz="3000">
                <a:solidFill>
                  <a:schemeClr val="tx1">
                    <a:tint val="75000"/>
                  </a:schemeClr>
                </a:solidFill>
              </a:defRPr>
            </a:lvl3pPr>
            <a:lvl4pPr marL="2191186" indent="0">
              <a:buNone/>
              <a:defRPr sz="2600">
                <a:solidFill>
                  <a:schemeClr val="tx1">
                    <a:tint val="75000"/>
                  </a:schemeClr>
                </a:solidFill>
              </a:defRPr>
            </a:lvl4pPr>
            <a:lvl5pPr marL="2921585" indent="0">
              <a:buNone/>
              <a:defRPr sz="2600">
                <a:solidFill>
                  <a:schemeClr val="tx1">
                    <a:tint val="75000"/>
                  </a:schemeClr>
                </a:solidFill>
              </a:defRPr>
            </a:lvl5pPr>
            <a:lvl6pPr marL="3651987" indent="0">
              <a:buNone/>
              <a:defRPr sz="2600">
                <a:solidFill>
                  <a:schemeClr val="tx1">
                    <a:tint val="75000"/>
                  </a:schemeClr>
                </a:solidFill>
              </a:defRPr>
            </a:lvl6pPr>
            <a:lvl7pPr marL="4382379" indent="0">
              <a:buNone/>
              <a:defRPr sz="2600">
                <a:solidFill>
                  <a:schemeClr val="tx1">
                    <a:tint val="75000"/>
                  </a:schemeClr>
                </a:solidFill>
              </a:defRPr>
            </a:lvl7pPr>
            <a:lvl8pPr marL="5112772" indent="0">
              <a:buNone/>
              <a:defRPr sz="2600">
                <a:solidFill>
                  <a:schemeClr val="tx1">
                    <a:tint val="75000"/>
                  </a:schemeClr>
                </a:solidFill>
              </a:defRPr>
            </a:lvl8pPr>
            <a:lvl9pPr marL="5843170" indent="0">
              <a:buNone/>
              <a:defRPr sz="2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894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981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70"/>
            <a:ext cx="141960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2241552"/>
            <a:ext cx="6963012" cy="1098549"/>
          </a:xfrm>
        </p:spPr>
        <p:txBody>
          <a:bodyPr anchor="b"/>
          <a:lstStyle>
            <a:lvl1pPr marL="0" indent="0">
              <a:buNone/>
              <a:defRPr sz="3800" b="1"/>
            </a:lvl1pPr>
            <a:lvl2pPr marL="730393" indent="0">
              <a:buNone/>
              <a:defRPr sz="3200" b="1"/>
            </a:lvl2pPr>
            <a:lvl3pPr marL="1460791" indent="0">
              <a:buNone/>
              <a:defRPr sz="3000" b="1"/>
            </a:lvl3pPr>
            <a:lvl4pPr marL="2191186" indent="0">
              <a:buNone/>
              <a:defRPr sz="2600" b="1"/>
            </a:lvl4pPr>
            <a:lvl5pPr marL="2921585" indent="0">
              <a:buNone/>
              <a:defRPr sz="2600" b="1"/>
            </a:lvl5pPr>
            <a:lvl6pPr marL="3651987" indent="0">
              <a:buNone/>
              <a:defRPr sz="2600" b="1"/>
            </a:lvl6pPr>
            <a:lvl7pPr marL="4382379" indent="0">
              <a:buNone/>
              <a:defRPr sz="2600" b="1"/>
            </a:lvl7pPr>
            <a:lvl8pPr marL="5112772" indent="0">
              <a:buNone/>
              <a:defRPr sz="2600" b="1"/>
            </a:lvl8pPr>
            <a:lvl9pPr marL="5843170" indent="0">
              <a:buNone/>
              <a:defRPr sz="2600" b="1"/>
            </a:lvl9pPr>
          </a:lstStyle>
          <a:p>
            <a:pPr lvl="0"/>
            <a:r>
              <a:rPr lang="en-US"/>
              <a:t>Click to edit Master text styles</a:t>
            </a:r>
          </a:p>
        </p:txBody>
      </p:sp>
      <p:sp>
        <p:nvSpPr>
          <p:cNvPr id="4" name="Content Placeholder 3"/>
          <p:cNvSpPr>
            <a:spLocks noGrp="1"/>
          </p:cNvSpPr>
          <p:nvPr>
            <p:ph sz="half" idx="2"/>
          </p:nvPr>
        </p:nvSpPr>
        <p:spPr>
          <a:xfrm>
            <a:off x="1133716"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4" y="2241552"/>
            <a:ext cx="6997304" cy="1098549"/>
          </a:xfrm>
        </p:spPr>
        <p:txBody>
          <a:bodyPr anchor="b"/>
          <a:lstStyle>
            <a:lvl1pPr marL="0" indent="0">
              <a:buNone/>
              <a:defRPr sz="3800" b="1"/>
            </a:lvl1pPr>
            <a:lvl2pPr marL="730393" indent="0">
              <a:buNone/>
              <a:defRPr sz="3200" b="1"/>
            </a:lvl2pPr>
            <a:lvl3pPr marL="1460791" indent="0">
              <a:buNone/>
              <a:defRPr sz="3000" b="1"/>
            </a:lvl3pPr>
            <a:lvl4pPr marL="2191186" indent="0">
              <a:buNone/>
              <a:defRPr sz="2600" b="1"/>
            </a:lvl4pPr>
            <a:lvl5pPr marL="2921585" indent="0">
              <a:buNone/>
              <a:defRPr sz="2600" b="1"/>
            </a:lvl5pPr>
            <a:lvl6pPr marL="3651987" indent="0">
              <a:buNone/>
              <a:defRPr sz="2600" b="1"/>
            </a:lvl6pPr>
            <a:lvl7pPr marL="4382379" indent="0">
              <a:buNone/>
              <a:defRPr sz="2600" b="1"/>
            </a:lvl7pPr>
            <a:lvl8pPr marL="5112772" indent="0">
              <a:buNone/>
              <a:defRPr sz="2600" b="1"/>
            </a:lvl8pPr>
            <a:lvl9pPr marL="584317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332474"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58857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2787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7AD5D-A2EF-4790-B22C-EB2788A0EEB0}"/>
              </a:ext>
            </a:extLst>
          </p:cNvPr>
          <p:cNvSpPr>
            <a:spLocks noGrp="1"/>
          </p:cNvSpPr>
          <p:nvPr>
            <p:ph type="title"/>
          </p:nvPr>
        </p:nvSpPr>
        <p:spPr>
          <a:xfrm>
            <a:off x="1122998" y="2279652"/>
            <a:ext cx="14196060" cy="3803649"/>
          </a:xfrm>
        </p:spPr>
        <p:txBody>
          <a:bodyPr anchor="b"/>
          <a:lstStyle>
            <a:lvl1pPr>
              <a:defRPr sz="8100"/>
            </a:lvl1pPr>
          </a:lstStyle>
          <a:p>
            <a:r>
              <a:rPr lang="en-US"/>
              <a:t>Click to edit Master title style</a:t>
            </a:r>
          </a:p>
        </p:txBody>
      </p:sp>
      <p:sp>
        <p:nvSpPr>
          <p:cNvPr id="3" name="Text Placeholder 2">
            <a:extLst>
              <a:ext uri="{FF2B5EF4-FFF2-40B4-BE49-F238E27FC236}">
                <a16:creationId xmlns:a16="http://schemas.microsoft.com/office/drawing/2014/main" xmlns="" id="{F016F6F5-B9E5-470F-B2A3-1418A4C48986}"/>
              </a:ext>
            </a:extLst>
          </p:cNvPr>
          <p:cNvSpPr>
            <a:spLocks noGrp="1"/>
          </p:cNvSpPr>
          <p:nvPr>
            <p:ph type="body" idx="1"/>
          </p:nvPr>
        </p:nvSpPr>
        <p:spPr>
          <a:xfrm>
            <a:off x="1122998" y="6119285"/>
            <a:ext cx="14196060" cy="2000249"/>
          </a:xfrm>
        </p:spPr>
        <p:txBody>
          <a:bodyPr/>
          <a:lstStyle>
            <a:lvl1pPr marL="0" indent="0">
              <a:buNone/>
              <a:defRPr sz="3200">
                <a:solidFill>
                  <a:schemeClr val="tx1">
                    <a:tint val="75000"/>
                  </a:schemeClr>
                </a:solidFill>
              </a:defRPr>
            </a:lvl1pPr>
            <a:lvl2pPr marL="614477" indent="0">
              <a:buNone/>
              <a:defRPr sz="2700">
                <a:solidFill>
                  <a:schemeClr val="tx1">
                    <a:tint val="75000"/>
                  </a:schemeClr>
                </a:solidFill>
              </a:defRPr>
            </a:lvl2pPr>
            <a:lvl3pPr marL="1228954" indent="0">
              <a:buNone/>
              <a:defRPr sz="2400">
                <a:solidFill>
                  <a:schemeClr val="tx1">
                    <a:tint val="75000"/>
                  </a:schemeClr>
                </a:solidFill>
              </a:defRPr>
            </a:lvl3pPr>
            <a:lvl4pPr marL="1843430" indent="0">
              <a:buNone/>
              <a:defRPr sz="2200">
                <a:solidFill>
                  <a:schemeClr val="tx1">
                    <a:tint val="75000"/>
                  </a:schemeClr>
                </a:solidFill>
              </a:defRPr>
            </a:lvl4pPr>
            <a:lvl5pPr marL="2457907" indent="0">
              <a:buNone/>
              <a:defRPr sz="2200">
                <a:solidFill>
                  <a:schemeClr val="tx1">
                    <a:tint val="75000"/>
                  </a:schemeClr>
                </a:solidFill>
              </a:defRPr>
            </a:lvl5pPr>
            <a:lvl6pPr marL="3072384" indent="0">
              <a:buNone/>
              <a:defRPr sz="2200">
                <a:solidFill>
                  <a:schemeClr val="tx1">
                    <a:tint val="75000"/>
                  </a:schemeClr>
                </a:solidFill>
              </a:defRPr>
            </a:lvl6pPr>
            <a:lvl7pPr marL="3686861" indent="0">
              <a:buNone/>
              <a:defRPr sz="2200">
                <a:solidFill>
                  <a:schemeClr val="tx1">
                    <a:tint val="75000"/>
                  </a:schemeClr>
                </a:solidFill>
              </a:defRPr>
            </a:lvl7pPr>
            <a:lvl8pPr marL="4301338" indent="0">
              <a:buNone/>
              <a:defRPr sz="2200">
                <a:solidFill>
                  <a:schemeClr val="tx1">
                    <a:tint val="75000"/>
                  </a:schemeClr>
                </a:solidFill>
              </a:defRPr>
            </a:lvl8pPr>
            <a:lvl9pPr marL="4915814"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D0CE1A-D810-4099-952B-DEC5DDC7EFA1}"/>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090110D-0B64-4270-BBF4-A3543AED6B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50B34F8-803A-4B0D-9F11-9DF6B76FB98C}"/>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68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4459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5100"/>
            </a:lvl1pPr>
          </a:lstStyle>
          <a:p>
            <a:r>
              <a:rPr lang="en-US"/>
              <a:t>Click to edit Master title style</a:t>
            </a:r>
            <a:endParaRPr lang="en-US" dirty="0"/>
          </a:p>
        </p:txBody>
      </p:sp>
      <p:sp>
        <p:nvSpPr>
          <p:cNvPr id="3" name="Content Placeholder 2"/>
          <p:cNvSpPr>
            <a:spLocks noGrp="1"/>
          </p:cNvSpPr>
          <p:nvPr>
            <p:ph idx="1"/>
          </p:nvPr>
        </p:nvSpPr>
        <p:spPr>
          <a:xfrm>
            <a:off x="6997304" y="1316603"/>
            <a:ext cx="8332470"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600"/>
            </a:lvl1pPr>
            <a:lvl2pPr marL="730393" indent="0">
              <a:buNone/>
              <a:defRPr sz="2200"/>
            </a:lvl2pPr>
            <a:lvl3pPr marL="1460791" indent="0">
              <a:buNone/>
              <a:defRPr sz="1900"/>
            </a:lvl3pPr>
            <a:lvl4pPr marL="2191186" indent="0">
              <a:buNone/>
              <a:defRPr sz="1600"/>
            </a:lvl4pPr>
            <a:lvl5pPr marL="2921585" indent="0">
              <a:buNone/>
              <a:defRPr sz="1600"/>
            </a:lvl5pPr>
            <a:lvl6pPr marL="3651987" indent="0">
              <a:buNone/>
              <a:defRPr sz="1600"/>
            </a:lvl6pPr>
            <a:lvl7pPr marL="4382379" indent="0">
              <a:buNone/>
              <a:defRPr sz="1600"/>
            </a:lvl7pPr>
            <a:lvl8pPr marL="5112772" indent="0">
              <a:buNone/>
              <a:defRPr sz="1600"/>
            </a:lvl8pPr>
            <a:lvl9pPr marL="584317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998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5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1316603"/>
            <a:ext cx="8332470" cy="6498167"/>
          </a:xfrm>
        </p:spPr>
        <p:txBody>
          <a:bodyPr anchor="t"/>
          <a:lstStyle>
            <a:lvl1pPr marL="0" indent="0">
              <a:buNone/>
              <a:defRPr sz="5100"/>
            </a:lvl1pPr>
            <a:lvl2pPr marL="730393" indent="0">
              <a:buNone/>
              <a:defRPr sz="4400"/>
            </a:lvl2pPr>
            <a:lvl3pPr marL="1460791" indent="0">
              <a:buNone/>
              <a:defRPr sz="3800"/>
            </a:lvl3pPr>
            <a:lvl4pPr marL="2191186" indent="0">
              <a:buNone/>
              <a:defRPr sz="3200"/>
            </a:lvl4pPr>
            <a:lvl5pPr marL="2921585" indent="0">
              <a:buNone/>
              <a:defRPr sz="3200"/>
            </a:lvl5pPr>
            <a:lvl6pPr marL="3651987" indent="0">
              <a:buNone/>
              <a:defRPr sz="3200"/>
            </a:lvl6pPr>
            <a:lvl7pPr marL="4382379" indent="0">
              <a:buNone/>
              <a:defRPr sz="3200"/>
            </a:lvl7pPr>
            <a:lvl8pPr marL="5112772" indent="0">
              <a:buNone/>
              <a:defRPr sz="3200"/>
            </a:lvl8pPr>
            <a:lvl9pPr marL="584317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600"/>
            </a:lvl1pPr>
            <a:lvl2pPr marL="730393" indent="0">
              <a:buNone/>
              <a:defRPr sz="2200"/>
            </a:lvl2pPr>
            <a:lvl3pPr marL="1460791" indent="0">
              <a:buNone/>
              <a:defRPr sz="1900"/>
            </a:lvl3pPr>
            <a:lvl4pPr marL="2191186" indent="0">
              <a:buNone/>
              <a:defRPr sz="1600"/>
            </a:lvl4pPr>
            <a:lvl5pPr marL="2921585" indent="0">
              <a:buNone/>
              <a:defRPr sz="1600"/>
            </a:lvl5pPr>
            <a:lvl6pPr marL="3651987" indent="0">
              <a:buNone/>
              <a:defRPr sz="1600"/>
            </a:lvl6pPr>
            <a:lvl7pPr marL="4382379" indent="0">
              <a:buNone/>
              <a:defRPr sz="1600"/>
            </a:lvl7pPr>
            <a:lvl8pPr marL="5112772" indent="0">
              <a:buNone/>
              <a:defRPr sz="1600"/>
            </a:lvl8pPr>
            <a:lvl9pPr marL="584317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72617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01352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20" y="486836"/>
            <a:ext cx="354901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75" y="486836"/>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solidFill>
                  <a:prstClr val="black">
                    <a:tint val="75000"/>
                  </a:prstClr>
                </a:solidFill>
              </a:rPr>
              <a:pPr/>
              <a:t>15/01/2022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55F1FA2-502E-4C75-A072-59281040665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4136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10833"/>
            <a:ext cx="16459200" cy="465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95903" y="6667500"/>
            <a:ext cx="38576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2566035" y="-99484"/>
            <a:ext cx="20654010" cy="2770717"/>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2575730"/>
      </p:ext>
    </p:extLst>
  </p:cSld>
  <p:clrMapOvr>
    <a:masterClrMapping/>
  </p:clrMapOvr>
  <p:transition spd="slow" advClick="0" advTm="300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p:spPr>
        <p:txBody>
          <a:bodyPr anchor="b"/>
          <a:lstStyle>
            <a:lvl1pPr algn="ctr">
              <a:defRPr sz="8200"/>
            </a:lvl1pPr>
          </a:lstStyle>
          <a:p>
            <a:r>
              <a:rPr lang="en-US"/>
              <a:t>Click to edit Master title style</a:t>
            </a:r>
            <a:endParaRPr lang="en-US" dirty="0"/>
          </a:p>
        </p:txBody>
      </p:sp>
      <p:sp>
        <p:nvSpPr>
          <p:cNvPr id="3" name="Subtitle 2"/>
          <p:cNvSpPr>
            <a:spLocks noGrp="1"/>
          </p:cNvSpPr>
          <p:nvPr>
            <p:ph type="subTitle" idx="1"/>
          </p:nvPr>
        </p:nvSpPr>
        <p:spPr>
          <a:xfrm>
            <a:off x="2057400" y="4802717"/>
            <a:ext cx="12344400" cy="2207683"/>
          </a:xfrm>
        </p:spPr>
        <p:txBody>
          <a:bodyPr/>
          <a:lstStyle>
            <a:lvl1pPr marL="0" indent="0" algn="ctr">
              <a:buNone/>
              <a:defRPr sz="3200"/>
            </a:lvl1pPr>
            <a:lvl2pPr marL="613580" indent="0" algn="ctr">
              <a:buNone/>
              <a:defRPr sz="2700"/>
            </a:lvl2pPr>
            <a:lvl3pPr marL="1227158" indent="0" algn="ctr">
              <a:buNone/>
              <a:defRPr sz="2400"/>
            </a:lvl3pPr>
            <a:lvl4pPr marL="1840720" indent="0" algn="ctr">
              <a:buNone/>
              <a:defRPr sz="2200"/>
            </a:lvl4pPr>
            <a:lvl5pPr marL="2454289" indent="0" algn="ctr">
              <a:buNone/>
              <a:defRPr sz="2200"/>
            </a:lvl5pPr>
            <a:lvl6pPr marL="3067868" indent="0" algn="ctr">
              <a:buNone/>
              <a:defRPr sz="2200"/>
            </a:lvl6pPr>
            <a:lvl7pPr marL="3681442" indent="0" algn="ctr">
              <a:buNone/>
              <a:defRPr sz="2200"/>
            </a:lvl7pPr>
            <a:lvl8pPr marL="4295007" indent="0" algn="ctr">
              <a:buNone/>
              <a:defRPr sz="2200"/>
            </a:lvl8pPr>
            <a:lvl9pPr marL="4908581"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EBDE2158-F121-43A7-9E64-F252A51EFBA8}" type="slidenum">
              <a:rPr altLang="en-US"/>
              <a:pPr>
                <a:defRPr/>
              </a:pPr>
              <a:t>‹#›</a:t>
            </a:fld>
            <a:endParaRPr lang="en-US" altLang="en-US"/>
          </a:p>
        </p:txBody>
      </p:sp>
    </p:spTree>
    <p:extLst>
      <p:ext uri="{BB962C8B-B14F-4D97-AF65-F5344CB8AC3E}">
        <p14:creationId xmlns:p14="http://schemas.microsoft.com/office/powerpoint/2010/main" val="353742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CB65433E-1488-4A78-809A-3B5BF33DD1A9}" type="slidenum">
              <a:rPr altLang="en-US"/>
              <a:pPr>
                <a:defRPr/>
              </a:pPr>
              <a:t>‹#›</a:t>
            </a:fld>
            <a:endParaRPr lang="en-US" altLang="en-US"/>
          </a:p>
        </p:txBody>
      </p:sp>
    </p:spTree>
    <p:extLst>
      <p:ext uri="{BB962C8B-B14F-4D97-AF65-F5344CB8AC3E}">
        <p14:creationId xmlns:p14="http://schemas.microsoft.com/office/powerpoint/2010/main" val="127132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2279685"/>
            <a:ext cx="14196060" cy="3803649"/>
          </a:xfrm>
        </p:spPr>
        <p:txBody>
          <a:bodyPr anchor="b"/>
          <a:lstStyle>
            <a:lvl1pPr>
              <a:defRPr sz="8200"/>
            </a:lvl1pPr>
          </a:lstStyle>
          <a:p>
            <a:r>
              <a:rPr lang="en-US"/>
              <a:t>Click to edit Master title style</a:t>
            </a:r>
            <a:endParaRPr lang="en-US" dirty="0"/>
          </a:p>
        </p:txBody>
      </p:sp>
      <p:sp>
        <p:nvSpPr>
          <p:cNvPr id="3" name="Text Placeholder 2"/>
          <p:cNvSpPr>
            <a:spLocks noGrp="1"/>
          </p:cNvSpPr>
          <p:nvPr>
            <p:ph type="body" idx="1"/>
          </p:nvPr>
        </p:nvSpPr>
        <p:spPr>
          <a:xfrm>
            <a:off x="1122998" y="6119318"/>
            <a:ext cx="14196060" cy="2000249"/>
          </a:xfrm>
        </p:spPr>
        <p:txBody>
          <a:bodyPr/>
          <a:lstStyle>
            <a:lvl1pPr marL="0" indent="0">
              <a:buNone/>
              <a:defRPr sz="3200">
                <a:solidFill>
                  <a:schemeClr val="tx1">
                    <a:tint val="75000"/>
                  </a:schemeClr>
                </a:solidFill>
              </a:defRPr>
            </a:lvl1pPr>
            <a:lvl2pPr marL="613580" indent="0">
              <a:buNone/>
              <a:defRPr sz="2700">
                <a:solidFill>
                  <a:schemeClr val="tx1">
                    <a:tint val="75000"/>
                  </a:schemeClr>
                </a:solidFill>
              </a:defRPr>
            </a:lvl2pPr>
            <a:lvl3pPr marL="1227158" indent="0">
              <a:buNone/>
              <a:defRPr sz="2400">
                <a:solidFill>
                  <a:schemeClr val="tx1">
                    <a:tint val="75000"/>
                  </a:schemeClr>
                </a:solidFill>
              </a:defRPr>
            </a:lvl3pPr>
            <a:lvl4pPr marL="1840720" indent="0">
              <a:buNone/>
              <a:defRPr sz="2200">
                <a:solidFill>
                  <a:schemeClr val="tx1">
                    <a:tint val="75000"/>
                  </a:schemeClr>
                </a:solidFill>
              </a:defRPr>
            </a:lvl4pPr>
            <a:lvl5pPr marL="2454289" indent="0">
              <a:buNone/>
              <a:defRPr sz="2200">
                <a:solidFill>
                  <a:schemeClr val="tx1">
                    <a:tint val="75000"/>
                  </a:schemeClr>
                </a:solidFill>
              </a:defRPr>
            </a:lvl5pPr>
            <a:lvl6pPr marL="3067868" indent="0">
              <a:buNone/>
              <a:defRPr sz="2200">
                <a:solidFill>
                  <a:schemeClr val="tx1">
                    <a:tint val="75000"/>
                  </a:schemeClr>
                </a:solidFill>
              </a:defRPr>
            </a:lvl6pPr>
            <a:lvl7pPr marL="3681442" indent="0">
              <a:buNone/>
              <a:defRPr sz="2200">
                <a:solidFill>
                  <a:schemeClr val="tx1">
                    <a:tint val="75000"/>
                  </a:schemeClr>
                </a:solidFill>
              </a:defRPr>
            </a:lvl7pPr>
            <a:lvl8pPr marL="4295007" indent="0">
              <a:buNone/>
              <a:defRPr sz="2200">
                <a:solidFill>
                  <a:schemeClr val="tx1">
                    <a:tint val="75000"/>
                  </a:schemeClr>
                </a:solidFill>
              </a:defRPr>
            </a:lvl8pPr>
            <a:lvl9pPr marL="4908581" indent="0">
              <a:buNone/>
              <a:defRPr sz="2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38BA162D-243E-48E1-8D49-7358B3CC130B}" type="slidenum">
              <a:rPr altLang="en-US"/>
              <a:pPr>
                <a:defRPr/>
              </a:pPr>
              <a:t>‹#›</a:t>
            </a:fld>
            <a:endParaRPr lang="en-US" altLang="en-US"/>
          </a:p>
        </p:txBody>
      </p:sp>
    </p:spTree>
    <p:extLst>
      <p:ext uri="{BB962C8B-B14F-4D97-AF65-F5344CB8AC3E}">
        <p14:creationId xmlns:p14="http://schemas.microsoft.com/office/powerpoint/2010/main" val="2597869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E2C9DFDE-D9CF-4E7B-95EA-FD57C333ABDF}" type="slidenum">
              <a:rPr altLang="en-US"/>
              <a:pPr>
                <a:defRPr/>
              </a:pPr>
              <a:t>‹#›</a:t>
            </a:fld>
            <a:endParaRPr lang="en-US" altLang="en-US"/>
          </a:p>
        </p:txBody>
      </p:sp>
    </p:spTree>
    <p:extLst>
      <p:ext uri="{BB962C8B-B14F-4D97-AF65-F5344CB8AC3E}">
        <p14:creationId xmlns:p14="http://schemas.microsoft.com/office/powerpoint/2010/main" val="12983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22912-9BF9-47CA-B4C4-3EEEBB4EF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C09016-38FE-457B-B00F-6C92EFF61088}"/>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6C6D845-3E1C-4AAF-B973-C19D6A20ED5C}"/>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13159FC-117D-4352-95C7-0CE5F1EBE2B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B3255D4-4CE3-4160-A358-2ABF5FABA0C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68CC19F-8C9F-4C69-8F3F-9928D2E1CA76}"/>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68"/>
            <a:ext cx="141960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2241552"/>
            <a:ext cx="6963012" cy="1098549"/>
          </a:xfrm>
        </p:spPr>
        <p:txBody>
          <a:bodyPr anchor="b"/>
          <a:lstStyle>
            <a:lvl1pPr marL="0" indent="0">
              <a:buNone/>
              <a:defRPr sz="3200" b="1"/>
            </a:lvl1pPr>
            <a:lvl2pPr marL="613580" indent="0">
              <a:buNone/>
              <a:defRPr sz="2700" b="1"/>
            </a:lvl2pPr>
            <a:lvl3pPr marL="1227158" indent="0">
              <a:buNone/>
              <a:defRPr sz="2400" b="1"/>
            </a:lvl3pPr>
            <a:lvl4pPr marL="1840720" indent="0">
              <a:buNone/>
              <a:defRPr sz="2200" b="1"/>
            </a:lvl4pPr>
            <a:lvl5pPr marL="2454289" indent="0">
              <a:buNone/>
              <a:defRPr sz="2200" b="1"/>
            </a:lvl5pPr>
            <a:lvl6pPr marL="3067868" indent="0">
              <a:buNone/>
              <a:defRPr sz="2200" b="1"/>
            </a:lvl6pPr>
            <a:lvl7pPr marL="3681442" indent="0">
              <a:buNone/>
              <a:defRPr sz="2200" b="1"/>
            </a:lvl7pPr>
            <a:lvl8pPr marL="4295007" indent="0">
              <a:buNone/>
              <a:defRPr sz="2200" b="1"/>
            </a:lvl8pPr>
            <a:lvl9pPr marL="4908581" indent="0">
              <a:buNone/>
              <a:defRPr sz="2200" b="1"/>
            </a:lvl9pPr>
          </a:lstStyle>
          <a:p>
            <a:pPr lvl="0"/>
            <a:r>
              <a:rPr lang="en-US"/>
              <a:t>Edit Master text styles</a:t>
            </a:r>
          </a:p>
        </p:txBody>
      </p:sp>
      <p:sp>
        <p:nvSpPr>
          <p:cNvPr id="4" name="Content Placeholder 3"/>
          <p:cNvSpPr>
            <a:spLocks noGrp="1"/>
          </p:cNvSpPr>
          <p:nvPr>
            <p:ph sz="half" idx="2"/>
          </p:nvPr>
        </p:nvSpPr>
        <p:spPr>
          <a:xfrm>
            <a:off x="1133716" y="3340100"/>
            <a:ext cx="696301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3" y="2241552"/>
            <a:ext cx="6997304" cy="1098549"/>
          </a:xfrm>
        </p:spPr>
        <p:txBody>
          <a:bodyPr anchor="b"/>
          <a:lstStyle>
            <a:lvl1pPr marL="0" indent="0">
              <a:buNone/>
              <a:defRPr sz="3200" b="1"/>
            </a:lvl1pPr>
            <a:lvl2pPr marL="613580" indent="0">
              <a:buNone/>
              <a:defRPr sz="2700" b="1"/>
            </a:lvl2pPr>
            <a:lvl3pPr marL="1227158" indent="0">
              <a:buNone/>
              <a:defRPr sz="2400" b="1"/>
            </a:lvl3pPr>
            <a:lvl4pPr marL="1840720" indent="0">
              <a:buNone/>
              <a:defRPr sz="2200" b="1"/>
            </a:lvl4pPr>
            <a:lvl5pPr marL="2454289" indent="0">
              <a:buNone/>
              <a:defRPr sz="2200" b="1"/>
            </a:lvl5pPr>
            <a:lvl6pPr marL="3067868" indent="0">
              <a:buNone/>
              <a:defRPr sz="2200" b="1"/>
            </a:lvl6pPr>
            <a:lvl7pPr marL="3681442" indent="0">
              <a:buNone/>
              <a:defRPr sz="2200" b="1"/>
            </a:lvl7pPr>
            <a:lvl8pPr marL="4295007" indent="0">
              <a:buNone/>
              <a:defRPr sz="2200" b="1"/>
            </a:lvl8pPr>
            <a:lvl9pPr marL="4908581" indent="0">
              <a:buNone/>
              <a:defRPr sz="2200" b="1"/>
            </a:lvl9pPr>
          </a:lstStyle>
          <a:p>
            <a:pPr lvl="0"/>
            <a:r>
              <a:rPr lang="en-US"/>
              <a:t>Edit Master text styles</a:t>
            </a:r>
          </a:p>
        </p:txBody>
      </p:sp>
      <p:sp>
        <p:nvSpPr>
          <p:cNvPr id="6" name="Content Placeholder 5"/>
          <p:cNvSpPr>
            <a:spLocks noGrp="1"/>
          </p:cNvSpPr>
          <p:nvPr>
            <p:ph sz="quarter" idx="4"/>
          </p:nvPr>
        </p:nvSpPr>
        <p:spPr>
          <a:xfrm>
            <a:off x="8332473" y="3340100"/>
            <a:ext cx="6997304"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1900" noProof="1"/>
            </a:lvl1pPr>
          </a:lstStyle>
          <a:p>
            <a:pPr>
              <a:defRPr/>
            </a:pPr>
            <a:endParaRPr lang="en-US"/>
          </a:p>
        </p:txBody>
      </p:sp>
      <p:sp>
        <p:nvSpPr>
          <p:cNvPr id="8" name="Footer Placeholder 7"/>
          <p:cNvSpPr>
            <a:spLocks noGrp="1"/>
          </p:cNvSpPr>
          <p:nvPr>
            <p:ph type="ftr" sz="quarter" idx="11"/>
          </p:nvPr>
        </p:nvSpPr>
        <p:spPr/>
        <p:txBody>
          <a:bodyPr/>
          <a:lstStyle>
            <a:lvl1pPr>
              <a:defRPr sz="1900" noProof="1"/>
            </a:lvl1pPr>
          </a:lstStyle>
          <a:p>
            <a:pPr>
              <a:defRPr/>
            </a:pPr>
            <a:endParaRPr lang="en-US"/>
          </a:p>
        </p:txBody>
      </p:sp>
      <p:sp>
        <p:nvSpPr>
          <p:cNvPr id="9" name="Slide Number Placeholder 8"/>
          <p:cNvSpPr>
            <a:spLocks noGrp="1"/>
          </p:cNvSpPr>
          <p:nvPr>
            <p:ph type="sldNum" sz="quarter" idx="12"/>
          </p:nvPr>
        </p:nvSpPr>
        <p:spPr/>
        <p:txBody>
          <a:bodyPr/>
          <a:lstStyle>
            <a:lvl1pPr>
              <a:defRPr sz="1900" noProof="1" smtClean="0"/>
            </a:lvl1pPr>
          </a:lstStyle>
          <a:p>
            <a:pPr>
              <a:defRPr/>
            </a:pPr>
            <a:fld id="{058C013F-1CB5-4AC8-BD06-94AE1C0614CF}" type="slidenum">
              <a:rPr altLang="en-US"/>
              <a:pPr>
                <a:defRPr/>
              </a:pPr>
              <a:t>‹#›</a:t>
            </a:fld>
            <a:endParaRPr lang="en-US" altLang="en-US"/>
          </a:p>
        </p:txBody>
      </p:sp>
    </p:spTree>
    <p:extLst>
      <p:ext uri="{BB962C8B-B14F-4D97-AF65-F5344CB8AC3E}">
        <p14:creationId xmlns:p14="http://schemas.microsoft.com/office/powerpoint/2010/main" val="562982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900" noProof="1"/>
            </a:lvl1pPr>
          </a:lstStyle>
          <a:p>
            <a:pPr>
              <a:defRPr/>
            </a:pPr>
            <a:endParaRPr lang="en-US"/>
          </a:p>
        </p:txBody>
      </p:sp>
      <p:sp>
        <p:nvSpPr>
          <p:cNvPr id="4" name="Footer Placeholder 3"/>
          <p:cNvSpPr>
            <a:spLocks noGrp="1"/>
          </p:cNvSpPr>
          <p:nvPr>
            <p:ph type="ftr" sz="quarter" idx="11"/>
          </p:nvPr>
        </p:nvSpPr>
        <p:spPr/>
        <p:txBody>
          <a:bodyPr/>
          <a:lstStyle>
            <a:lvl1pPr>
              <a:defRPr sz="1900" noProof="1"/>
            </a:lvl1pPr>
          </a:lstStyle>
          <a:p>
            <a:pPr>
              <a:defRPr/>
            </a:pPr>
            <a:endParaRPr lang="en-US"/>
          </a:p>
        </p:txBody>
      </p:sp>
      <p:sp>
        <p:nvSpPr>
          <p:cNvPr id="5" name="Slide Number Placeholder 4"/>
          <p:cNvSpPr>
            <a:spLocks noGrp="1"/>
          </p:cNvSpPr>
          <p:nvPr>
            <p:ph type="sldNum" sz="quarter" idx="12"/>
          </p:nvPr>
        </p:nvSpPr>
        <p:spPr/>
        <p:txBody>
          <a:bodyPr/>
          <a:lstStyle>
            <a:lvl1pPr>
              <a:defRPr sz="1900" noProof="1" smtClean="0"/>
            </a:lvl1pPr>
          </a:lstStyle>
          <a:p>
            <a:pPr>
              <a:defRPr/>
            </a:pPr>
            <a:fld id="{4CEAEB10-F0B5-41CB-BB2D-14E6D77866B5}" type="slidenum">
              <a:rPr altLang="en-US"/>
              <a:pPr>
                <a:defRPr/>
              </a:pPr>
              <a:t>‹#›</a:t>
            </a:fld>
            <a:endParaRPr lang="en-US" altLang="en-US"/>
          </a:p>
        </p:txBody>
      </p:sp>
    </p:spTree>
    <p:extLst>
      <p:ext uri="{BB962C8B-B14F-4D97-AF65-F5344CB8AC3E}">
        <p14:creationId xmlns:p14="http://schemas.microsoft.com/office/powerpoint/2010/main" val="3994858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900" noProof="1"/>
            </a:lvl1pPr>
          </a:lstStyle>
          <a:p>
            <a:pPr>
              <a:defRPr/>
            </a:pPr>
            <a:endParaRPr lang="en-US"/>
          </a:p>
        </p:txBody>
      </p:sp>
      <p:sp>
        <p:nvSpPr>
          <p:cNvPr id="3" name="Footer Placeholder 2"/>
          <p:cNvSpPr>
            <a:spLocks noGrp="1"/>
          </p:cNvSpPr>
          <p:nvPr>
            <p:ph type="ftr" sz="quarter" idx="11"/>
          </p:nvPr>
        </p:nvSpPr>
        <p:spPr/>
        <p:txBody>
          <a:bodyPr/>
          <a:lstStyle>
            <a:lvl1pPr>
              <a:defRPr sz="1900" noProof="1"/>
            </a:lvl1pPr>
          </a:lstStyle>
          <a:p>
            <a:pPr>
              <a:defRPr/>
            </a:pPr>
            <a:endParaRPr lang="en-US"/>
          </a:p>
        </p:txBody>
      </p:sp>
      <p:sp>
        <p:nvSpPr>
          <p:cNvPr id="4" name="Slide Number Placeholder 3"/>
          <p:cNvSpPr>
            <a:spLocks noGrp="1"/>
          </p:cNvSpPr>
          <p:nvPr>
            <p:ph type="sldNum" sz="quarter" idx="12"/>
          </p:nvPr>
        </p:nvSpPr>
        <p:spPr/>
        <p:txBody>
          <a:bodyPr/>
          <a:lstStyle>
            <a:lvl1pPr>
              <a:defRPr sz="1900" noProof="1" smtClean="0"/>
            </a:lvl1pPr>
          </a:lstStyle>
          <a:p>
            <a:pPr>
              <a:defRPr/>
            </a:pPr>
            <a:fld id="{410EE896-5309-4CD7-889A-B40A6A5B84A6}" type="slidenum">
              <a:rPr altLang="en-US"/>
              <a:pPr>
                <a:defRPr/>
              </a:pPr>
              <a:t>‹#›</a:t>
            </a:fld>
            <a:endParaRPr lang="en-US" altLang="en-US"/>
          </a:p>
        </p:txBody>
      </p:sp>
    </p:spTree>
    <p:extLst>
      <p:ext uri="{BB962C8B-B14F-4D97-AF65-F5344CB8AC3E}">
        <p14:creationId xmlns:p14="http://schemas.microsoft.com/office/powerpoint/2010/main" val="2595577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Content Placeholder 2"/>
          <p:cNvSpPr>
            <a:spLocks noGrp="1"/>
          </p:cNvSpPr>
          <p:nvPr>
            <p:ph idx="1"/>
          </p:nvPr>
        </p:nvSpPr>
        <p:spPr>
          <a:xfrm>
            <a:off x="6997304" y="1316601"/>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3580" indent="0">
              <a:buNone/>
              <a:defRPr sz="1900"/>
            </a:lvl2pPr>
            <a:lvl3pPr marL="1227158" indent="0">
              <a:buNone/>
              <a:defRPr sz="1600"/>
            </a:lvl3pPr>
            <a:lvl4pPr marL="1840720" indent="0">
              <a:buNone/>
              <a:defRPr sz="1300"/>
            </a:lvl4pPr>
            <a:lvl5pPr marL="2454289" indent="0">
              <a:buNone/>
              <a:defRPr sz="1300"/>
            </a:lvl5pPr>
            <a:lvl6pPr marL="3067868" indent="0">
              <a:buNone/>
              <a:defRPr sz="1300"/>
            </a:lvl6pPr>
            <a:lvl7pPr marL="3681442" indent="0">
              <a:buNone/>
              <a:defRPr sz="1300"/>
            </a:lvl7pPr>
            <a:lvl8pPr marL="4295007" indent="0">
              <a:buNone/>
              <a:defRPr sz="1300"/>
            </a:lvl8pPr>
            <a:lvl9pPr marL="490858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FB2BE73E-3F09-49CD-9B34-2A740F4976F3}" type="slidenum">
              <a:rPr altLang="en-US"/>
              <a:pPr>
                <a:defRPr/>
              </a:pPr>
              <a:t>‹#›</a:t>
            </a:fld>
            <a:endParaRPr lang="en-US" altLang="en-US"/>
          </a:p>
        </p:txBody>
      </p:sp>
    </p:spTree>
    <p:extLst>
      <p:ext uri="{BB962C8B-B14F-4D97-AF65-F5344CB8AC3E}">
        <p14:creationId xmlns:p14="http://schemas.microsoft.com/office/powerpoint/2010/main" val="362293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1316601"/>
            <a:ext cx="8332470" cy="6498167"/>
          </a:xfrm>
        </p:spPr>
        <p:txBody>
          <a:bodyPr rtlCol="0">
            <a:normAutofit/>
          </a:bodyPr>
          <a:lstStyle>
            <a:lvl1pPr marL="0" indent="0">
              <a:buNone/>
              <a:defRPr sz="4300"/>
            </a:lvl1pPr>
            <a:lvl2pPr marL="613580" indent="0">
              <a:buNone/>
              <a:defRPr sz="3800"/>
            </a:lvl2pPr>
            <a:lvl3pPr marL="1227158" indent="0">
              <a:buNone/>
              <a:defRPr sz="3200"/>
            </a:lvl3pPr>
            <a:lvl4pPr marL="1840720" indent="0">
              <a:buNone/>
              <a:defRPr sz="2700"/>
            </a:lvl4pPr>
            <a:lvl5pPr marL="2454289" indent="0">
              <a:buNone/>
              <a:defRPr sz="2700"/>
            </a:lvl5pPr>
            <a:lvl6pPr marL="3067868" indent="0">
              <a:buNone/>
              <a:defRPr sz="2700"/>
            </a:lvl6pPr>
            <a:lvl7pPr marL="3681442" indent="0">
              <a:buNone/>
              <a:defRPr sz="2700"/>
            </a:lvl7pPr>
            <a:lvl8pPr marL="4295007" indent="0">
              <a:buNone/>
              <a:defRPr sz="2700"/>
            </a:lvl8pPr>
            <a:lvl9pPr marL="4908581" indent="0">
              <a:buNone/>
              <a:defRPr sz="2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3580" indent="0">
              <a:buNone/>
              <a:defRPr sz="1900"/>
            </a:lvl2pPr>
            <a:lvl3pPr marL="1227158" indent="0">
              <a:buNone/>
              <a:defRPr sz="1600"/>
            </a:lvl3pPr>
            <a:lvl4pPr marL="1840720" indent="0">
              <a:buNone/>
              <a:defRPr sz="1300"/>
            </a:lvl4pPr>
            <a:lvl5pPr marL="2454289" indent="0">
              <a:buNone/>
              <a:defRPr sz="1300"/>
            </a:lvl5pPr>
            <a:lvl6pPr marL="3067868" indent="0">
              <a:buNone/>
              <a:defRPr sz="1300"/>
            </a:lvl6pPr>
            <a:lvl7pPr marL="3681442" indent="0">
              <a:buNone/>
              <a:defRPr sz="1300"/>
            </a:lvl7pPr>
            <a:lvl8pPr marL="4295007" indent="0">
              <a:buNone/>
              <a:defRPr sz="1300"/>
            </a:lvl8pPr>
            <a:lvl9pPr marL="490858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5C8E9757-0724-4305-94A0-FD699E81C615}" type="slidenum">
              <a:rPr altLang="en-US"/>
              <a:pPr>
                <a:defRPr/>
              </a:pPr>
              <a:t>‹#›</a:t>
            </a:fld>
            <a:endParaRPr lang="en-US" altLang="en-US"/>
          </a:p>
        </p:txBody>
      </p:sp>
    </p:spTree>
    <p:extLst>
      <p:ext uri="{BB962C8B-B14F-4D97-AF65-F5344CB8AC3E}">
        <p14:creationId xmlns:p14="http://schemas.microsoft.com/office/powerpoint/2010/main" val="3163938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66A3C96F-8021-4019-8BF6-8F21F1491C8F}" type="slidenum">
              <a:rPr altLang="en-US"/>
              <a:pPr>
                <a:defRPr/>
              </a:pPr>
              <a:t>‹#›</a:t>
            </a:fld>
            <a:endParaRPr lang="en-US" altLang="en-US"/>
          </a:p>
        </p:txBody>
      </p:sp>
    </p:spTree>
    <p:extLst>
      <p:ext uri="{BB962C8B-B14F-4D97-AF65-F5344CB8AC3E}">
        <p14:creationId xmlns:p14="http://schemas.microsoft.com/office/powerpoint/2010/main" val="2984153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9" y="486836"/>
            <a:ext cx="354901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74" y="486836"/>
            <a:ext cx="10441305"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FAB8CD71-4595-4973-AE80-04A21DD6AA6C}" type="slidenum">
              <a:rPr altLang="en-US"/>
              <a:pPr>
                <a:defRPr/>
              </a:pPr>
              <a:t>‹#›</a:t>
            </a:fld>
            <a:endParaRPr lang="en-US" altLang="en-US"/>
          </a:p>
        </p:txBody>
      </p:sp>
    </p:spTree>
    <p:extLst>
      <p:ext uri="{BB962C8B-B14F-4D97-AF65-F5344CB8AC3E}">
        <p14:creationId xmlns:p14="http://schemas.microsoft.com/office/powerpoint/2010/main" val="1914069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22960" y="366220"/>
            <a:ext cx="1481328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eaLnBrk="0" hangingPunct="0">
              <a:spcBef>
                <a:spcPct val="0"/>
              </a:spcBef>
              <a:defRPr smtClean="0">
                <a:solidFill>
                  <a:srgbClr val="898989"/>
                </a:solidFill>
                <a:latin typeface="VNI-Heather" pitchFamily="2" charset="0"/>
              </a:defRPr>
            </a:lvl1pPr>
          </a:lstStyle>
          <a:p>
            <a:pPr>
              <a:defRPr/>
            </a:pPr>
            <a:fld id="{E6D7C166-FC6F-4764-8534-3BF5691EB9BD}" type="slidenum">
              <a:rPr lang="en-US" altLang="en-US"/>
              <a:pPr>
                <a:defRPr/>
              </a:pPr>
              <a:t>‹#›</a:t>
            </a:fld>
            <a:endParaRPr lang="en-US" altLang="en-US"/>
          </a:p>
        </p:txBody>
      </p:sp>
    </p:spTree>
    <p:extLst>
      <p:ext uri="{BB962C8B-B14F-4D97-AF65-F5344CB8AC3E}">
        <p14:creationId xmlns:p14="http://schemas.microsoft.com/office/powerpoint/2010/main" val="3799700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4440" y="2840571"/>
            <a:ext cx="13990320" cy="196003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68880" y="5181600"/>
            <a:ext cx="11521440" cy="2336800"/>
          </a:xfrm>
        </p:spPr>
        <p:txBody>
          <a:bodyPr/>
          <a:lstStyle>
            <a:lvl1pPr marL="0" indent="0" algn="ctr">
              <a:buNone/>
              <a:defRPr>
                <a:solidFill>
                  <a:schemeClr val="tx1">
                    <a:tint val="75000"/>
                  </a:schemeClr>
                </a:solidFill>
              </a:defRPr>
            </a:lvl1pPr>
            <a:lvl2pPr marL="818885" indent="0" algn="ctr">
              <a:buNone/>
              <a:defRPr>
                <a:solidFill>
                  <a:schemeClr val="tx1">
                    <a:tint val="75000"/>
                  </a:schemeClr>
                </a:solidFill>
              </a:defRPr>
            </a:lvl2pPr>
            <a:lvl3pPr marL="1637770" indent="0" algn="ctr">
              <a:buNone/>
              <a:defRPr>
                <a:solidFill>
                  <a:schemeClr val="tx1">
                    <a:tint val="75000"/>
                  </a:schemeClr>
                </a:solidFill>
              </a:defRPr>
            </a:lvl3pPr>
            <a:lvl4pPr marL="2456649" indent="0" algn="ctr">
              <a:buNone/>
              <a:defRPr>
                <a:solidFill>
                  <a:schemeClr val="tx1">
                    <a:tint val="75000"/>
                  </a:schemeClr>
                </a:solidFill>
              </a:defRPr>
            </a:lvl4pPr>
            <a:lvl5pPr marL="3275532" indent="0" algn="ctr">
              <a:buNone/>
              <a:defRPr>
                <a:solidFill>
                  <a:schemeClr val="tx1">
                    <a:tint val="75000"/>
                  </a:schemeClr>
                </a:solidFill>
              </a:defRPr>
            </a:lvl5pPr>
            <a:lvl6pPr marL="4094417" indent="0" algn="ctr">
              <a:buNone/>
              <a:defRPr>
                <a:solidFill>
                  <a:schemeClr val="tx1">
                    <a:tint val="75000"/>
                  </a:schemeClr>
                </a:solidFill>
              </a:defRPr>
            </a:lvl6pPr>
            <a:lvl7pPr marL="4913297" indent="0" algn="ctr">
              <a:buNone/>
              <a:defRPr>
                <a:solidFill>
                  <a:schemeClr val="tx1">
                    <a:tint val="75000"/>
                  </a:schemeClr>
                </a:solidFill>
              </a:defRPr>
            </a:lvl7pPr>
            <a:lvl8pPr marL="5732178" indent="0" algn="ctr">
              <a:buNone/>
              <a:defRPr>
                <a:solidFill>
                  <a:schemeClr val="tx1">
                    <a:tint val="75000"/>
                  </a:schemeClr>
                </a:solidFill>
              </a:defRPr>
            </a:lvl8pPr>
            <a:lvl9pPr marL="65510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9028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63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66EB2-AE45-4E78-A006-3BB7058E3EFD}"/>
              </a:ext>
            </a:extLst>
          </p:cNvPr>
          <p:cNvSpPr>
            <a:spLocks noGrp="1"/>
          </p:cNvSpPr>
          <p:nvPr>
            <p:ph type="title"/>
          </p:nvPr>
        </p:nvSpPr>
        <p:spPr>
          <a:xfrm>
            <a:off x="1133714" y="486834"/>
            <a:ext cx="141960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A661B1-4037-4F7A-BCEF-2260722083B9}"/>
              </a:ext>
            </a:extLst>
          </p:cNvPr>
          <p:cNvSpPr>
            <a:spLocks noGrp="1"/>
          </p:cNvSpPr>
          <p:nvPr>
            <p:ph type="body" idx="1"/>
          </p:nvPr>
        </p:nvSpPr>
        <p:spPr>
          <a:xfrm>
            <a:off x="1133715" y="2241551"/>
            <a:ext cx="6963012"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E96449C-8326-47A0-B935-27ACDBF12F40}"/>
              </a:ext>
            </a:extLst>
          </p:cNvPr>
          <p:cNvSpPr>
            <a:spLocks noGrp="1"/>
          </p:cNvSpPr>
          <p:nvPr>
            <p:ph sz="half" idx="2"/>
          </p:nvPr>
        </p:nvSpPr>
        <p:spPr>
          <a:xfrm>
            <a:off x="1133715"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C44D99-3F82-401E-BC84-8686EAB34A34}"/>
              </a:ext>
            </a:extLst>
          </p:cNvPr>
          <p:cNvSpPr>
            <a:spLocks noGrp="1"/>
          </p:cNvSpPr>
          <p:nvPr>
            <p:ph type="body" sz="quarter" idx="3"/>
          </p:nvPr>
        </p:nvSpPr>
        <p:spPr>
          <a:xfrm>
            <a:off x="8332470" y="2241551"/>
            <a:ext cx="6997304"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196E0F4-6146-44BA-87E9-0786FA9E53E3}"/>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719CDAF-8B25-476B-9BCD-5DDEB068307C}"/>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D695044-C4B6-4FA5-98FE-1FC4510ADED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A91F16DC-D397-4167-B264-547197A797D7}"/>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350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00163" y="5875868"/>
            <a:ext cx="13990320" cy="1816100"/>
          </a:xfrm>
        </p:spPr>
        <p:txBody>
          <a:bodyPr anchor="t"/>
          <a:lstStyle>
            <a:lvl1pPr algn="l">
              <a:defRPr sz="7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300163" y="3875618"/>
            <a:ext cx="13990320" cy="2000249"/>
          </a:xfrm>
        </p:spPr>
        <p:txBody>
          <a:bodyPr anchor="b"/>
          <a:lstStyle>
            <a:lvl1pPr marL="0" indent="0">
              <a:buNone/>
              <a:defRPr sz="3600">
                <a:solidFill>
                  <a:schemeClr val="tx1">
                    <a:tint val="75000"/>
                  </a:schemeClr>
                </a:solidFill>
              </a:defRPr>
            </a:lvl1pPr>
            <a:lvl2pPr marL="818885" indent="0">
              <a:buNone/>
              <a:defRPr sz="3200">
                <a:solidFill>
                  <a:schemeClr val="tx1">
                    <a:tint val="75000"/>
                  </a:schemeClr>
                </a:solidFill>
              </a:defRPr>
            </a:lvl2pPr>
            <a:lvl3pPr marL="1637770" indent="0">
              <a:buNone/>
              <a:defRPr sz="2900">
                <a:solidFill>
                  <a:schemeClr val="tx1">
                    <a:tint val="75000"/>
                  </a:schemeClr>
                </a:solidFill>
              </a:defRPr>
            </a:lvl3pPr>
            <a:lvl4pPr marL="2456649" indent="0">
              <a:buNone/>
              <a:defRPr sz="2500">
                <a:solidFill>
                  <a:schemeClr val="tx1">
                    <a:tint val="75000"/>
                  </a:schemeClr>
                </a:solidFill>
              </a:defRPr>
            </a:lvl4pPr>
            <a:lvl5pPr marL="3275532" indent="0">
              <a:buNone/>
              <a:defRPr sz="2500">
                <a:solidFill>
                  <a:schemeClr val="tx1">
                    <a:tint val="75000"/>
                  </a:schemeClr>
                </a:solidFill>
              </a:defRPr>
            </a:lvl5pPr>
            <a:lvl6pPr marL="4094417" indent="0">
              <a:buNone/>
              <a:defRPr sz="2500">
                <a:solidFill>
                  <a:schemeClr val="tx1">
                    <a:tint val="75000"/>
                  </a:schemeClr>
                </a:solidFill>
              </a:defRPr>
            </a:lvl6pPr>
            <a:lvl7pPr marL="4913297" indent="0">
              <a:buNone/>
              <a:defRPr sz="2500">
                <a:solidFill>
                  <a:schemeClr val="tx1">
                    <a:tint val="75000"/>
                  </a:schemeClr>
                </a:solidFill>
              </a:defRPr>
            </a:lvl7pPr>
            <a:lvl8pPr marL="5732178" indent="0">
              <a:buNone/>
              <a:defRPr sz="2500">
                <a:solidFill>
                  <a:schemeClr val="tx1">
                    <a:tint val="75000"/>
                  </a:schemeClr>
                </a:solidFill>
              </a:defRPr>
            </a:lvl8pPr>
            <a:lvl9pPr marL="6551065" indent="0">
              <a:buNone/>
              <a:defRPr sz="2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7190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29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3667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814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2960" y="366183"/>
            <a:ext cx="14813280" cy="1524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046818"/>
            <a:ext cx="7272338" cy="853017"/>
          </a:xfrm>
        </p:spPr>
        <p:txBody>
          <a:bodyPr anchor="b"/>
          <a:lstStyle>
            <a:lvl1pPr marL="0" indent="0">
              <a:buNone/>
              <a:defRPr sz="4300" b="1"/>
            </a:lvl1pPr>
            <a:lvl2pPr marL="818885" indent="0">
              <a:buNone/>
              <a:defRPr sz="3600" b="1"/>
            </a:lvl2pPr>
            <a:lvl3pPr marL="1637770" indent="0">
              <a:buNone/>
              <a:defRPr sz="3200" b="1"/>
            </a:lvl3pPr>
            <a:lvl4pPr marL="2456649" indent="0">
              <a:buNone/>
              <a:defRPr sz="2900" b="1"/>
            </a:lvl4pPr>
            <a:lvl5pPr marL="3275532" indent="0">
              <a:buNone/>
              <a:defRPr sz="2900" b="1"/>
            </a:lvl5pPr>
            <a:lvl6pPr marL="4094417" indent="0">
              <a:buNone/>
              <a:defRPr sz="2900" b="1"/>
            </a:lvl6pPr>
            <a:lvl7pPr marL="4913297" indent="0">
              <a:buNone/>
              <a:defRPr sz="2900" b="1"/>
            </a:lvl7pPr>
            <a:lvl8pPr marL="5732178" indent="0">
              <a:buNone/>
              <a:defRPr sz="2900" b="1"/>
            </a:lvl8pPr>
            <a:lvl9pPr marL="6551065" indent="0">
              <a:buNone/>
              <a:defRPr sz="2900" b="1"/>
            </a:lvl9pPr>
          </a:lstStyle>
          <a:p>
            <a:pPr lvl="0"/>
            <a:r>
              <a:rPr lang="zh-CN" altLang="en-US" smtClean="0"/>
              <a:t>单击此处编辑母版文本样式</a:t>
            </a:r>
          </a:p>
        </p:txBody>
      </p:sp>
      <p:sp>
        <p:nvSpPr>
          <p:cNvPr id="4" name="内容占位符 3"/>
          <p:cNvSpPr>
            <a:spLocks noGrp="1"/>
          </p:cNvSpPr>
          <p:nvPr>
            <p:ph sz="half" idx="2"/>
          </p:nvPr>
        </p:nvSpPr>
        <p:spPr>
          <a:xfrm>
            <a:off x="822960" y="2899833"/>
            <a:ext cx="7272338"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361062" y="2046818"/>
            <a:ext cx="7275195" cy="853017"/>
          </a:xfrm>
        </p:spPr>
        <p:txBody>
          <a:bodyPr anchor="b"/>
          <a:lstStyle>
            <a:lvl1pPr marL="0" indent="0">
              <a:buNone/>
              <a:defRPr sz="4300" b="1"/>
            </a:lvl1pPr>
            <a:lvl2pPr marL="818885" indent="0">
              <a:buNone/>
              <a:defRPr sz="3600" b="1"/>
            </a:lvl2pPr>
            <a:lvl3pPr marL="1637770" indent="0">
              <a:buNone/>
              <a:defRPr sz="3200" b="1"/>
            </a:lvl3pPr>
            <a:lvl4pPr marL="2456649" indent="0">
              <a:buNone/>
              <a:defRPr sz="2900" b="1"/>
            </a:lvl4pPr>
            <a:lvl5pPr marL="3275532" indent="0">
              <a:buNone/>
              <a:defRPr sz="2900" b="1"/>
            </a:lvl5pPr>
            <a:lvl6pPr marL="4094417" indent="0">
              <a:buNone/>
              <a:defRPr sz="2900" b="1"/>
            </a:lvl6pPr>
            <a:lvl7pPr marL="4913297" indent="0">
              <a:buNone/>
              <a:defRPr sz="2900" b="1"/>
            </a:lvl7pPr>
            <a:lvl8pPr marL="5732178" indent="0">
              <a:buNone/>
              <a:defRPr sz="2900" b="1"/>
            </a:lvl8pPr>
            <a:lvl9pPr marL="6551065" indent="0">
              <a:buNone/>
              <a:defRPr sz="2900" b="1"/>
            </a:lvl9pPr>
          </a:lstStyle>
          <a:p>
            <a:pPr lvl="0"/>
            <a:r>
              <a:rPr lang="zh-CN" altLang="en-US" smtClean="0"/>
              <a:t>单击此处编辑母版文本样式</a:t>
            </a:r>
          </a:p>
        </p:txBody>
      </p:sp>
      <p:sp>
        <p:nvSpPr>
          <p:cNvPr id="6" name="内容占位符 5"/>
          <p:cNvSpPr>
            <a:spLocks noGrp="1"/>
          </p:cNvSpPr>
          <p:nvPr>
            <p:ph sz="quarter" idx="4"/>
          </p:nvPr>
        </p:nvSpPr>
        <p:spPr>
          <a:xfrm>
            <a:off x="8361062" y="2899833"/>
            <a:ext cx="7275195"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098175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459200" cy="9144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866" y="264046"/>
            <a:ext cx="15961471" cy="8615911"/>
          </a:xfrm>
          <a:prstGeom prst="rect">
            <a:avLst/>
          </a:prstGeom>
        </p:spPr>
      </p:pic>
      <p:sp>
        <p:nvSpPr>
          <p:cNvPr id="2" name="标题 1"/>
          <p:cNvSpPr>
            <a:spLocks noGrp="1"/>
          </p:cNvSpPr>
          <p:nvPr>
            <p:ph type="title" hasCustomPrompt="1"/>
          </p:nvPr>
        </p:nvSpPr>
        <p:spPr>
          <a:xfrm>
            <a:off x="674726" y="424745"/>
            <a:ext cx="14813280" cy="621419"/>
          </a:xfrm>
        </p:spPr>
        <p:txBody>
          <a:bodyPr>
            <a:noAutofit/>
          </a:bodyPr>
          <a:lstStyle>
            <a:lvl1pPr algn="l">
              <a:defRPr sz="36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5163972" y="8376597"/>
            <a:ext cx="1293523" cy="512057"/>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7770"/>
              <a:endParaRPr lang="zh-CN" altLang="en-US" sz="3200">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7770"/>
              <a:endParaRPr lang="zh-CN" altLang="en-US" sz="3200">
                <a:solidFill>
                  <a:prstClr val="white"/>
                </a:solidFill>
              </a:endParaRPr>
            </a:p>
          </p:txBody>
        </p:sp>
      </p:grpSp>
      <p:sp>
        <p:nvSpPr>
          <p:cNvPr id="11" name="TextBox 10"/>
          <p:cNvSpPr txBox="1"/>
          <p:nvPr userDrawn="1"/>
        </p:nvSpPr>
        <p:spPr>
          <a:xfrm>
            <a:off x="15255939" y="8331689"/>
            <a:ext cx="784571" cy="611737"/>
          </a:xfrm>
          <a:prstGeom prst="rect">
            <a:avLst/>
          </a:prstGeom>
          <a:noFill/>
        </p:spPr>
        <p:txBody>
          <a:bodyPr wrap="none" lIns="163774" tIns="81887" rIns="163774" bIns="81887" rtlCol="0">
            <a:spAutoFit/>
          </a:bodyPr>
          <a:lstStyle/>
          <a:p>
            <a:pPr defTabSz="1637770"/>
            <a:fld id="{15E71900-10A2-4CC6-8A82-1659C4480C15}" type="slidenum">
              <a:rPr lang="zh-CN" altLang="en-US" sz="2900">
                <a:solidFill>
                  <a:prstClr val="black">
                    <a:lumMod val="65000"/>
                    <a:lumOff val="35000"/>
                  </a:prstClr>
                </a:solidFill>
              </a:rPr>
              <a:pPr defTabSz="1637770"/>
              <a:t>‹#›</a:t>
            </a:fld>
            <a:endParaRPr lang="zh-CN" altLang="en-US" sz="2900" dirty="0">
              <a:solidFill>
                <a:prstClr val="black">
                  <a:lumMod val="65000"/>
                  <a:lumOff val="35000"/>
                </a:prstClr>
              </a:solidFill>
            </a:endParaRPr>
          </a:p>
        </p:txBody>
      </p:sp>
    </p:spTree>
    <p:extLst>
      <p:ext uri="{BB962C8B-B14F-4D97-AF65-F5344CB8AC3E}">
        <p14:creationId xmlns:p14="http://schemas.microsoft.com/office/powerpoint/2010/main" val="36985902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10958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2977" y="364066"/>
            <a:ext cx="5414963" cy="1549401"/>
          </a:xfrm>
        </p:spPr>
        <p:txBody>
          <a:bodyPr anchor="b"/>
          <a:lstStyle>
            <a:lvl1pPr algn="l">
              <a:defRPr sz="3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435090" y="364083"/>
            <a:ext cx="9201150"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2977" y="1913469"/>
            <a:ext cx="5414963" cy="6254750"/>
          </a:xfrm>
        </p:spPr>
        <p:txBody>
          <a:bodyPr/>
          <a:lstStyle>
            <a:lvl1pPr marL="0" indent="0">
              <a:buNone/>
              <a:defRPr sz="2500"/>
            </a:lvl1pPr>
            <a:lvl2pPr marL="818885" indent="0">
              <a:buNone/>
              <a:defRPr sz="2200"/>
            </a:lvl2pPr>
            <a:lvl3pPr marL="1637770" indent="0">
              <a:buNone/>
              <a:defRPr sz="1800"/>
            </a:lvl3pPr>
            <a:lvl4pPr marL="2456649" indent="0">
              <a:buNone/>
              <a:defRPr sz="1600"/>
            </a:lvl4pPr>
            <a:lvl5pPr marL="3275532" indent="0">
              <a:buNone/>
              <a:defRPr sz="1600"/>
            </a:lvl5pPr>
            <a:lvl6pPr marL="4094417" indent="0">
              <a:buNone/>
              <a:defRPr sz="1600"/>
            </a:lvl6pPr>
            <a:lvl7pPr marL="4913297" indent="0">
              <a:buNone/>
              <a:defRPr sz="1600"/>
            </a:lvl7pPr>
            <a:lvl8pPr marL="5732178" indent="0">
              <a:buNone/>
              <a:defRPr sz="1600"/>
            </a:lvl8pPr>
            <a:lvl9pPr marL="6551065"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4270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26118" y="6400800"/>
            <a:ext cx="9875520" cy="755652"/>
          </a:xfrm>
        </p:spPr>
        <p:txBody>
          <a:bodyPr anchor="b"/>
          <a:lstStyle>
            <a:lvl1pPr algn="l">
              <a:defRPr sz="3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26118" y="817033"/>
            <a:ext cx="9875520" cy="5486400"/>
          </a:xfrm>
        </p:spPr>
        <p:txBody>
          <a:bodyPr/>
          <a:lstStyle>
            <a:lvl1pPr marL="0" indent="0">
              <a:buNone/>
              <a:defRPr sz="5700"/>
            </a:lvl1pPr>
            <a:lvl2pPr marL="818885" indent="0">
              <a:buNone/>
              <a:defRPr sz="5000"/>
            </a:lvl2pPr>
            <a:lvl3pPr marL="1637770" indent="0">
              <a:buNone/>
              <a:defRPr sz="4300"/>
            </a:lvl3pPr>
            <a:lvl4pPr marL="2456649" indent="0">
              <a:buNone/>
              <a:defRPr sz="3600"/>
            </a:lvl4pPr>
            <a:lvl5pPr marL="3275532" indent="0">
              <a:buNone/>
              <a:defRPr sz="3600"/>
            </a:lvl5pPr>
            <a:lvl6pPr marL="4094417" indent="0">
              <a:buNone/>
              <a:defRPr sz="3600"/>
            </a:lvl6pPr>
            <a:lvl7pPr marL="4913297" indent="0">
              <a:buNone/>
              <a:defRPr sz="3600"/>
            </a:lvl7pPr>
            <a:lvl8pPr marL="5732178" indent="0">
              <a:buNone/>
              <a:defRPr sz="3600"/>
            </a:lvl8pPr>
            <a:lvl9pPr marL="6551065" indent="0">
              <a:buNone/>
              <a:defRPr sz="3600"/>
            </a:lvl9pPr>
          </a:lstStyle>
          <a:p>
            <a:endParaRPr lang="zh-CN" altLang="en-US"/>
          </a:p>
        </p:txBody>
      </p:sp>
      <p:sp>
        <p:nvSpPr>
          <p:cNvPr id="4" name="文本占位符 3"/>
          <p:cNvSpPr>
            <a:spLocks noGrp="1"/>
          </p:cNvSpPr>
          <p:nvPr>
            <p:ph type="body" sz="half" idx="2"/>
          </p:nvPr>
        </p:nvSpPr>
        <p:spPr>
          <a:xfrm>
            <a:off x="3226118" y="7156454"/>
            <a:ext cx="9875520" cy="1073150"/>
          </a:xfrm>
        </p:spPr>
        <p:txBody>
          <a:bodyPr/>
          <a:lstStyle>
            <a:lvl1pPr marL="0" indent="0">
              <a:buNone/>
              <a:defRPr sz="2500"/>
            </a:lvl1pPr>
            <a:lvl2pPr marL="818885" indent="0">
              <a:buNone/>
              <a:defRPr sz="2200"/>
            </a:lvl2pPr>
            <a:lvl3pPr marL="1637770" indent="0">
              <a:buNone/>
              <a:defRPr sz="1800"/>
            </a:lvl3pPr>
            <a:lvl4pPr marL="2456649" indent="0">
              <a:buNone/>
              <a:defRPr sz="1600"/>
            </a:lvl4pPr>
            <a:lvl5pPr marL="3275532" indent="0">
              <a:buNone/>
              <a:defRPr sz="1600"/>
            </a:lvl5pPr>
            <a:lvl6pPr marL="4094417" indent="0">
              <a:buNone/>
              <a:defRPr sz="1600"/>
            </a:lvl6pPr>
            <a:lvl7pPr marL="4913297" indent="0">
              <a:buNone/>
              <a:defRPr sz="1600"/>
            </a:lvl7pPr>
            <a:lvl8pPr marL="5732178" indent="0">
              <a:buNone/>
              <a:defRPr sz="1600"/>
            </a:lvl8pPr>
            <a:lvl9pPr marL="6551065"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467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4055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932920" y="275166"/>
            <a:ext cx="3703320" cy="585046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2960" y="275166"/>
            <a:ext cx="10835640" cy="585046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1900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4440" y="2840568"/>
            <a:ext cx="13990320" cy="196003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68880" y="5181600"/>
            <a:ext cx="11521440" cy="2336800"/>
          </a:xfrm>
        </p:spPr>
        <p:txBody>
          <a:bodyPr/>
          <a:lstStyle>
            <a:lvl1pPr marL="0" indent="0" algn="ctr">
              <a:buNone/>
              <a:defRPr>
                <a:solidFill>
                  <a:schemeClr val="tx1">
                    <a:tint val="75000"/>
                  </a:schemeClr>
                </a:solidFill>
              </a:defRPr>
            </a:lvl1pPr>
            <a:lvl2pPr marL="819302" indent="0" algn="ctr">
              <a:buNone/>
              <a:defRPr>
                <a:solidFill>
                  <a:schemeClr val="tx1">
                    <a:tint val="75000"/>
                  </a:schemeClr>
                </a:solidFill>
              </a:defRPr>
            </a:lvl2pPr>
            <a:lvl3pPr marL="1638605" indent="0" algn="ctr">
              <a:buNone/>
              <a:defRPr>
                <a:solidFill>
                  <a:schemeClr val="tx1">
                    <a:tint val="75000"/>
                  </a:schemeClr>
                </a:solidFill>
              </a:defRPr>
            </a:lvl3pPr>
            <a:lvl4pPr marL="2457907" indent="0" algn="ctr">
              <a:buNone/>
              <a:defRPr>
                <a:solidFill>
                  <a:schemeClr val="tx1">
                    <a:tint val="75000"/>
                  </a:schemeClr>
                </a:solidFill>
              </a:defRPr>
            </a:lvl4pPr>
            <a:lvl5pPr marL="3277210" indent="0" algn="ctr">
              <a:buNone/>
              <a:defRPr>
                <a:solidFill>
                  <a:schemeClr val="tx1">
                    <a:tint val="75000"/>
                  </a:schemeClr>
                </a:solidFill>
              </a:defRPr>
            </a:lvl5pPr>
            <a:lvl6pPr marL="4096512" indent="0" algn="ctr">
              <a:buNone/>
              <a:defRPr>
                <a:solidFill>
                  <a:schemeClr val="tx1">
                    <a:tint val="75000"/>
                  </a:schemeClr>
                </a:solidFill>
              </a:defRPr>
            </a:lvl6pPr>
            <a:lvl7pPr marL="4915814" indent="0" algn="ctr">
              <a:buNone/>
              <a:defRPr>
                <a:solidFill>
                  <a:schemeClr val="tx1">
                    <a:tint val="75000"/>
                  </a:schemeClr>
                </a:solidFill>
              </a:defRPr>
            </a:lvl7pPr>
            <a:lvl8pPr marL="5735117" indent="0" algn="ctr">
              <a:buNone/>
              <a:defRPr>
                <a:solidFill>
                  <a:schemeClr val="tx1">
                    <a:tint val="75000"/>
                  </a:schemeClr>
                </a:solidFill>
              </a:defRPr>
            </a:lvl8pPr>
            <a:lvl9pPr marL="655441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47017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5549D-38C2-468C-8378-E00F259DB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AC42AA-1748-4128-A032-4A26AA26E060}"/>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79100E6-1B1E-4B55-A4B9-51575C7DB7B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BA01E35-170D-4598-8B1B-755F9277BA39}"/>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3898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5833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00163" y="5875868"/>
            <a:ext cx="13990320" cy="1816100"/>
          </a:xfrm>
        </p:spPr>
        <p:txBody>
          <a:bodyPr anchor="t"/>
          <a:lstStyle>
            <a:lvl1pPr algn="l">
              <a:defRPr sz="7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300163" y="3875618"/>
            <a:ext cx="13990320" cy="2000249"/>
          </a:xfrm>
        </p:spPr>
        <p:txBody>
          <a:bodyPr anchor="b"/>
          <a:lstStyle>
            <a:lvl1pPr marL="0" indent="0">
              <a:buNone/>
              <a:defRPr sz="3600">
                <a:solidFill>
                  <a:schemeClr val="tx1">
                    <a:tint val="75000"/>
                  </a:schemeClr>
                </a:solidFill>
              </a:defRPr>
            </a:lvl1pPr>
            <a:lvl2pPr marL="819302" indent="0">
              <a:buNone/>
              <a:defRPr sz="3200">
                <a:solidFill>
                  <a:schemeClr val="tx1">
                    <a:tint val="75000"/>
                  </a:schemeClr>
                </a:solidFill>
              </a:defRPr>
            </a:lvl2pPr>
            <a:lvl3pPr marL="1638605" indent="0">
              <a:buNone/>
              <a:defRPr sz="2900">
                <a:solidFill>
                  <a:schemeClr val="tx1">
                    <a:tint val="75000"/>
                  </a:schemeClr>
                </a:solidFill>
              </a:defRPr>
            </a:lvl3pPr>
            <a:lvl4pPr marL="2457907" indent="0">
              <a:buNone/>
              <a:defRPr sz="2500">
                <a:solidFill>
                  <a:schemeClr val="tx1">
                    <a:tint val="75000"/>
                  </a:schemeClr>
                </a:solidFill>
              </a:defRPr>
            </a:lvl4pPr>
            <a:lvl5pPr marL="3277210" indent="0">
              <a:buNone/>
              <a:defRPr sz="2500">
                <a:solidFill>
                  <a:schemeClr val="tx1">
                    <a:tint val="75000"/>
                  </a:schemeClr>
                </a:solidFill>
              </a:defRPr>
            </a:lvl5pPr>
            <a:lvl6pPr marL="4096512" indent="0">
              <a:buNone/>
              <a:defRPr sz="2500">
                <a:solidFill>
                  <a:schemeClr val="tx1">
                    <a:tint val="75000"/>
                  </a:schemeClr>
                </a:solidFill>
              </a:defRPr>
            </a:lvl6pPr>
            <a:lvl7pPr marL="4915814" indent="0">
              <a:buNone/>
              <a:defRPr sz="2500">
                <a:solidFill>
                  <a:schemeClr val="tx1">
                    <a:tint val="75000"/>
                  </a:schemeClr>
                </a:solidFill>
              </a:defRPr>
            </a:lvl7pPr>
            <a:lvl8pPr marL="5735117" indent="0">
              <a:buNone/>
              <a:defRPr sz="2500">
                <a:solidFill>
                  <a:schemeClr val="tx1">
                    <a:tint val="75000"/>
                  </a:schemeClr>
                </a:solidFill>
              </a:defRPr>
            </a:lvl8pPr>
            <a:lvl9pPr marL="6554419" indent="0">
              <a:buNone/>
              <a:defRPr sz="2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8905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29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3667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5806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2960" y="366183"/>
            <a:ext cx="14813280" cy="1524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046818"/>
            <a:ext cx="7272338" cy="853017"/>
          </a:xfrm>
        </p:spPr>
        <p:txBody>
          <a:bodyPr anchor="b"/>
          <a:lstStyle>
            <a:lvl1pPr marL="0" indent="0">
              <a:buNone/>
              <a:defRPr sz="4300" b="1"/>
            </a:lvl1pPr>
            <a:lvl2pPr marL="819302" indent="0">
              <a:buNone/>
              <a:defRPr sz="3600" b="1"/>
            </a:lvl2pPr>
            <a:lvl3pPr marL="1638605" indent="0">
              <a:buNone/>
              <a:defRPr sz="3200" b="1"/>
            </a:lvl3pPr>
            <a:lvl4pPr marL="2457907" indent="0">
              <a:buNone/>
              <a:defRPr sz="2900" b="1"/>
            </a:lvl4pPr>
            <a:lvl5pPr marL="3277210" indent="0">
              <a:buNone/>
              <a:defRPr sz="2900" b="1"/>
            </a:lvl5pPr>
            <a:lvl6pPr marL="4096512" indent="0">
              <a:buNone/>
              <a:defRPr sz="2900" b="1"/>
            </a:lvl6pPr>
            <a:lvl7pPr marL="4915814" indent="0">
              <a:buNone/>
              <a:defRPr sz="2900" b="1"/>
            </a:lvl7pPr>
            <a:lvl8pPr marL="5735117" indent="0">
              <a:buNone/>
              <a:defRPr sz="2900" b="1"/>
            </a:lvl8pPr>
            <a:lvl9pPr marL="6554419" indent="0">
              <a:buNone/>
              <a:defRPr sz="2900" b="1"/>
            </a:lvl9pPr>
          </a:lstStyle>
          <a:p>
            <a:pPr lvl="0"/>
            <a:r>
              <a:rPr lang="zh-CN" altLang="en-US" smtClean="0"/>
              <a:t>单击此处编辑母版文本样式</a:t>
            </a:r>
          </a:p>
        </p:txBody>
      </p:sp>
      <p:sp>
        <p:nvSpPr>
          <p:cNvPr id="4" name="内容占位符 3"/>
          <p:cNvSpPr>
            <a:spLocks noGrp="1"/>
          </p:cNvSpPr>
          <p:nvPr>
            <p:ph sz="half" idx="2"/>
          </p:nvPr>
        </p:nvSpPr>
        <p:spPr>
          <a:xfrm>
            <a:off x="822960" y="2899833"/>
            <a:ext cx="7272338"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361048" y="2046818"/>
            <a:ext cx="7275195" cy="853017"/>
          </a:xfrm>
        </p:spPr>
        <p:txBody>
          <a:bodyPr anchor="b"/>
          <a:lstStyle>
            <a:lvl1pPr marL="0" indent="0">
              <a:buNone/>
              <a:defRPr sz="4300" b="1"/>
            </a:lvl1pPr>
            <a:lvl2pPr marL="819302" indent="0">
              <a:buNone/>
              <a:defRPr sz="3600" b="1"/>
            </a:lvl2pPr>
            <a:lvl3pPr marL="1638605" indent="0">
              <a:buNone/>
              <a:defRPr sz="3200" b="1"/>
            </a:lvl3pPr>
            <a:lvl4pPr marL="2457907" indent="0">
              <a:buNone/>
              <a:defRPr sz="2900" b="1"/>
            </a:lvl4pPr>
            <a:lvl5pPr marL="3277210" indent="0">
              <a:buNone/>
              <a:defRPr sz="2900" b="1"/>
            </a:lvl5pPr>
            <a:lvl6pPr marL="4096512" indent="0">
              <a:buNone/>
              <a:defRPr sz="2900" b="1"/>
            </a:lvl6pPr>
            <a:lvl7pPr marL="4915814" indent="0">
              <a:buNone/>
              <a:defRPr sz="2900" b="1"/>
            </a:lvl7pPr>
            <a:lvl8pPr marL="5735117" indent="0">
              <a:buNone/>
              <a:defRPr sz="2900" b="1"/>
            </a:lvl8pPr>
            <a:lvl9pPr marL="6554419" indent="0">
              <a:buNone/>
              <a:defRPr sz="2900" b="1"/>
            </a:lvl9pPr>
          </a:lstStyle>
          <a:p>
            <a:pPr lvl="0"/>
            <a:r>
              <a:rPr lang="zh-CN" altLang="en-US" smtClean="0"/>
              <a:t>单击此处编辑母版文本样式</a:t>
            </a:r>
          </a:p>
        </p:txBody>
      </p:sp>
      <p:sp>
        <p:nvSpPr>
          <p:cNvPr id="6" name="内容占位符 5"/>
          <p:cNvSpPr>
            <a:spLocks noGrp="1"/>
          </p:cNvSpPr>
          <p:nvPr>
            <p:ph sz="quarter" idx="4"/>
          </p:nvPr>
        </p:nvSpPr>
        <p:spPr>
          <a:xfrm>
            <a:off x="8361048" y="2899833"/>
            <a:ext cx="7275195"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286630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459200" cy="9144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865" y="264045"/>
            <a:ext cx="15961471" cy="8615911"/>
          </a:xfrm>
          <a:prstGeom prst="rect">
            <a:avLst/>
          </a:prstGeom>
        </p:spPr>
      </p:pic>
      <p:sp>
        <p:nvSpPr>
          <p:cNvPr id="2" name="标题 1"/>
          <p:cNvSpPr>
            <a:spLocks noGrp="1"/>
          </p:cNvSpPr>
          <p:nvPr>
            <p:ph type="title" hasCustomPrompt="1"/>
          </p:nvPr>
        </p:nvSpPr>
        <p:spPr>
          <a:xfrm>
            <a:off x="674726" y="424745"/>
            <a:ext cx="14813280" cy="621419"/>
          </a:xfrm>
        </p:spPr>
        <p:txBody>
          <a:bodyPr>
            <a:noAutofit/>
          </a:bodyPr>
          <a:lstStyle>
            <a:lvl1pPr algn="l">
              <a:defRPr sz="36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5163971" y="8376597"/>
            <a:ext cx="1293523" cy="512057"/>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8605"/>
              <a:endParaRPr lang="zh-CN" altLang="en-US" sz="3200">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8605"/>
              <a:endParaRPr lang="zh-CN" altLang="en-US" sz="3200">
                <a:solidFill>
                  <a:prstClr val="white"/>
                </a:solidFill>
              </a:endParaRPr>
            </a:p>
          </p:txBody>
        </p:sp>
      </p:grpSp>
      <p:sp>
        <p:nvSpPr>
          <p:cNvPr id="11" name="TextBox 10"/>
          <p:cNvSpPr txBox="1"/>
          <p:nvPr userDrawn="1"/>
        </p:nvSpPr>
        <p:spPr>
          <a:xfrm>
            <a:off x="15255925" y="8331689"/>
            <a:ext cx="784571" cy="611736"/>
          </a:xfrm>
          <a:prstGeom prst="rect">
            <a:avLst/>
          </a:prstGeom>
          <a:noFill/>
        </p:spPr>
        <p:txBody>
          <a:bodyPr wrap="none" lIns="163860" tIns="81930" rIns="163860" bIns="81930" rtlCol="0">
            <a:spAutoFit/>
          </a:bodyPr>
          <a:lstStyle/>
          <a:p>
            <a:pPr defTabSz="1638605"/>
            <a:fld id="{15E71900-10A2-4CC6-8A82-1659C4480C15}" type="slidenum">
              <a:rPr lang="zh-CN" altLang="en-US" sz="2900">
                <a:solidFill>
                  <a:prstClr val="black">
                    <a:lumMod val="65000"/>
                    <a:lumOff val="35000"/>
                  </a:prstClr>
                </a:solidFill>
              </a:rPr>
              <a:pPr defTabSz="1638605"/>
              <a:t>‹#›</a:t>
            </a:fld>
            <a:endParaRPr lang="zh-CN" altLang="en-US" sz="2900" dirty="0">
              <a:solidFill>
                <a:prstClr val="black">
                  <a:lumMod val="65000"/>
                  <a:lumOff val="35000"/>
                </a:prstClr>
              </a:solidFill>
            </a:endParaRPr>
          </a:p>
        </p:txBody>
      </p:sp>
    </p:spTree>
    <p:extLst>
      <p:ext uri="{BB962C8B-B14F-4D97-AF65-F5344CB8AC3E}">
        <p14:creationId xmlns:p14="http://schemas.microsoft.com/office/powerpoint/2010/main" val="114667646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27374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2963" y="364066"/>
            <a:ext cx="5414963" cy="1549401"/>
          </a:xfrm>
        </p:spPr>
        <p:txBody>
          <a:bodyPr anchor="b"/>
          <a:lstStyle>
            <a:lvl1pPr algn="l">
              <a:defRPr sz="3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435090" y="364069"/>
            <a:ext cx="9201150"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2963" y="1913469"/>
            <a:ext cx="5414963" cy="6254750"/>
          </a:xfrm>
        </p:spPr>
        <p:txBody>
          <a:bodyPr/>
          <a:lstStyle>
            <a:lvl1pPr marL="0" indent="0">
              <a:buNone/>
              <a:defRPr sz="2500"/>
            </a:lvl1pPr>
            <a:lvl2pPr marL="819302" indent="0">
              <a:buNone/>
              <a:defRPr sz="2200"/>
            </a:lvl2pPr>
            <a:lvl3pPr marL="1638605" indent="0">
              <a:buNone/>
              <a:defRPr sz="1800"/>
            </a:lvl3pPr>
            <a:lvl4pPr marL="2457907" indent="0">
              <a:buNone/>
              <a:defRPr sz="1600"/>
            </a:lvl4pPr>
            <a:lvl5pPr marL="3277210" indent="0">
              <a:buNone/>
              <a:defRPr sz="1600"/>
            </a:lvl5pPr>
            <a:lvl6pPr marL="4096512" indent="0">
              <a:buNone/>
              <a:defRPr sz="1600"/>
            </a:lvl6pPr>
            <a:lvl7pPr marL="4915814" indent="0">
              <a:buNone/>
              <a:defRPr sz="1600"/>
            </a:lvl7pPr>
            <a:lvl8pPr marL="5735117" indent="0">
              <a:buNone/>
              <a:defRPr sz="1600"/>
            </a:lvl8pPr>
            <a:lvl9pPr marL="6554419"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789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26118" y="6400800"/>
            <a:ext cx="9875520" cy="755652"/>
          </a:xfrm>
        </p:spPr>
        <p:txBody>
          <a:bodyPr anchor="b"/>
          <a:lstStyle>
            <a:lvl1pPr algn="l">
              <a:defRPr sz="3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26118" y="817033"/>
            <a:ext cx="9875520" cy="5486400"/>
          </a:xfrm>
        </p:spPr>
        <p:txBody>
          <a:bodyPr/>
          <a:lstStyle>
            <a:lvl1pPr marL="0" indent="0">
              <a:buNone/>
              <a:defRPr sz="5700"/>
            </a:lvl1pPr>
            <a:lvl2pPr marL="819302" indent="0">
              <a:buNone/>
              <a:defRPr sz="5000"/>
            </a:lvl2pPr>
            <a:lvl3pPr marL="1638605" indent="0">
              <a:buNone/>
              <a:defRPr sz="4300"/>
            </a:lvl3pPr>
            <a:lvl4pPr marL="2457907" indent="0">
              <a:buNone/>
              <a:defRPr sz="3600"/>
            </a:lvl4pPr>
            <a:lvl5pPr marL="3277210" indent="0">
              <a:buNone/>
              <a:defRPr sz="3600"/>
            </a:lvl5pPr>
            <a:lvl6pPr marL="4096512" indent="0">
              <a:buNone/>
              <a:defRPr sz="3600"/>
            </a:lvl6pPr>
            <a:lvl7pPr marL="4915814" indent="0">
              <a:buNone/>
              <a:defRPr sz="3600"/>
            </a:lvl7pPr>
            <a:lvl8pPr marL="5735117" indent="0">
              <a:buNone/>
              <a:defRPr sz="3600"/>
            </a:lvl8pPr>
            <a:lvl9pPr marL="6554419" indent="0">
              <a:buNone/>
              <a:defRPr sz="3600"/>
            </a:lvl9pPr>
          </a:lstStyle>
          <a:p>
            <a:endParaRPr lang="zh-CN" altLang="en-US"/>
          </a:p>
        </p:txBody>
      </p:sp>
      <p:sp>
        <p:nvSpPr>
          <p:cNvPr id="4" name="文本占位符 3"/>
          <p:cNvSpPr>
            <a:spLocks noGrp="1"/>
          </p:cNvSpPr>
          <p:nvPr>
            <p:ph type="body" sz="half" idx="2"/>
          </p:nvPr>
        </p:nvSpPr>
        <p:spPr>
          <a:xfrm>
            <a:off x="3226118" y="7156451"/>
            <a:ext cx="9875520" cy="1073150"/>
          </a:xfrm>
        </p:spPr>
        <p:txBody>
          <a:bodyPr/>
          <a:lstStyle>
            <a:lvl1pPr marL="0" indent="0">
              <a:buNone/>
              <a:defRPr sz="2500"/>
            </a:lvl1pPr>
            <a:lvl2pPr marL="819302" indent="0">
              <a:buNone/>
              <a:defRPr sz="2200"/>
            </a:lvl2pPr>
            <a:lvl3pPr marL="1638605" indent="0">
              <a:buNone/>
              <a:defRPr sz="1800"/>
            </a:lvl3pPr>
            <a:lvl4pPr marL="2457907" indent="0">
              <a:buNone/>
              <a:defRPr sz="1600"/>
            </a:lvl4pPr>
            <a:lvl5pPr marL="3277210" indent="0">
              <a:buNone/>
              <a:defRPr sz="1600"/>
            </a:lvl5pPr>
            <a:lvl6pPr marL="4096512" indent="0">
              <a:buNone/>
              <a:defRPr sz="1600"/>
            </a:lvl6pPr>
            <a:lvl7pPr marL="4915814" indent="0">
              <a:buNone/>
              <a:defRPr sz="1600"/>
            </a:lvl7pPr>
            <a:lvl8pPr marL="5735117" indent="0">
              <a:buNone/>
              <a:defRPr sz="1600"/>
            </a:lvl8pPr>
            <a:lvl9pPr marL="6554419"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6343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0676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932920" y="275166"/>
            <a:ext cx="3703320" cy="585046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2960" y="275166"/>
            <a:ext cx="10835640" cy="585046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794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CD2BBF-B83E-40B4-A26D-336C749A23E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D33FD99-C02B-4D32-A9EC-302C0B1DE35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7F783C2-2063-4D1A-98A1-4466D772F9D8}"/>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9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E0C41-727F-4CDF-BD1B-7EFDAE9E9242}"/>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p>
        </p:txBody>
      </p:sp>
      <p:sp>
        <p:nvSpPr>
          <p:cNvPr id="3" name="Content Placeholder 2">
            <a:extLst>
              <a:ext uri="{FF2B5EF4-FFF2-40B4-BE49-F238E27FC236}">
                <a16:creationId xmlns:a16="http://schemas.microsoft.com/office/drawing/2014/main" xmlns="" id="{A312DAE4-091C-4FCB-BC7C-2EEAA1FD6D52}"/>
              </a:ext>
            </a:extLst>
          </p:cNvPr>
          <p:cNvSpPr>
            <a:spLocks noGrp="1"/>
          </p:cNvSpPr>
          <p:nvPr>
            <p:ph idx="1"/>
          </p:nvPr>
        </p:nvSpPr>
        <p:spPr>
          <a:xfrm>
            <a:off x="6997304" y="1316567"/>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474455-628B-4A82-A0F4-40619836347A}"/>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B466037E-B2AF-490F-A773-721BBED2AF4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D9031FB-8DF9-44B9-A2E6-31679B5ADBA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45F40C9-A9ED-4612-BDC1-C7B6B806FB4F}"/>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13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49A03-307F-426B-BE75-F9927344B1A3}"/>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p>
        </p:txBody>
      </p:sp>
      <p:sp>
        <p:nvSpPr>
          <p:cNvPr id="3" name="Picture Placeholder 2">
            <a:extLst>
              <a:ext uri="{FF2B5EF4-FFF2-40B4-BE49-F238E27FC236}">
                <a16:creationId xmlns:a16="http://schemas.microsoft.com/office/drawing/2014/main" xmlns="" id="{CC3F5C1A-9A84-485E-9FF6-8A38C09AD6C5}"/>
              </a:ext>
            </a:extLst>
          </p:cNvPr>
          <p:cNvSpPr>
            <a:spLocks noGrp="1"/>
          </p:cNvSpPr>
          <p:nvPr>
            <p:ph type="pic" idx="1"/>
          </p:nvPr>
        </p:nvSpPr>
        <p:spPr>
          <a:xfrm>
            <a:off x="6997304" y="1316567"/>
            <a:ext cx="8332470" cy="6498167"/>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endParaRPr lang="en-US"/>
          </a:p>
        </p:txBody>
      </p:sp>
      <p:sp>
        <p:nvSpPr>
          <p:cNvPr id="4" name="Text Placeholder 3">
            <a:extLst>
              <a:ext uri="{FF2B5EF4-FFF2-40B4-BE49-F238E27FC236}">
                <a16:creationId xmlns:a16="http://schemas.microsoft.com/office/drawing/2014/main" xmlns="" id="{EFC86DA9-C3C4-4618-92D8-0CFAD98630AE}"/>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A49646E8-03EE-4E10-BF4C-DF07A76386F3}"/>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E743ED2-2270-4C42-AA3C-EFC0763AA8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1A3031E-A6ED-40BA-86B5-7E54BF9B5FD7}"/>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35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D570AE-0FF7-47AA-971E-A695C7E3BD72}"/>
              </a:ext>
            </a:extLst>
          </p:cNvPr>
          <p:cNvSpPr>
            <a:spLocks noGrp="1"/>
          </p:cNvSpPr>
          <p:nvPr>
            <p:ph type="title"/>
          </p:nvPr>
        </p:nvSpPr>
        <p:spPr>
          <a:xfrm>
            <a:off x="1131570" y="486834"/>
            <a:ext cx="14196060" cy="1767417"/>
          </a:xfrm>
          <a:prstGeom prst="rect">
            <a:avLst/>
          </a:prstGeom>
        </p:spPr>
        <p:txBody>
          <a:bodyPr vert="horz" lIns="122895" tIns="61448" rIns="122895" bIns="6144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013066F-D649-446D-9459-32868C69CC7D}"/>
              </a:ext>
            </a:extLst>
          </p:cNvPr>
          <p:cNvSpPr>
            <a:spLocks noGrp="1"/>
          </p:cNvSpPr>
          <p:nvPr>
            <p:ph type="body" idx="1"/>
          </p:nvPr>
        </p:nvSpPr>
        <p:spPr>
          <a:xfrm>
            <a:off x="1131570" y="2434167"/>
            <a:ext cx="14196060" cy="5801784"/>
          </a:xfrm>
          <a:prstGeom prst="rect">
            <a:avLst/>
          </a:prstGeom>
        </p:spPr>
        <p:txBody>
          <a:bodyPr vert="horz" lIns="122895" tIns="61448" rIns="122895" bIns="614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742D65-641A-444C-A433-5C56270B4645}"/>
              </a:ext>
            </a:extLst>
          </p:cNvPr>
          <p:cNvSpPr>
            <a:spLocks noGrp="1"/>
          </p:cNvSpPr>
          <p:nvPr>
            <p:ph type="dt" sz="half" idx="2"/>
          </p:nvPr>
        </p:nvSpPr>
        <p:spPr>
          <a:xfrm>
            <a:off x="1131570" y="8475134"/>
            <a:ext cx="3703320" cy="486833"/>
          </a:xfrm>
          <a:prstGeom prst="rect">
            <a:avLst/>
          </a:prstGeom>
        </p:spPr>
        <p:txBody>
          <a:bodyPr vert="horz" lIns="122895" tIns="61448" rIns="122895" bIns="61448" rtlCol="0" anchor="ctr"/>
          <a:lstStyle>
            <a:lvl1pPr algn="l">
              <a:defRPr sz="1600">
                <a:solidFill>
                  <a:schemeClr val="tx1">
                    <a:tint val="75000"/>
                  </a:schemeClr>
                </a:solidFill>
              </a:defRPr>
            </a:lvl1pPr>
          </a:lstStyle>
          <a:p>
            <a:pPr defTabSz="1228954"/>
            <a:fld id="{68A8C706-A083-425C-AC80-77E56B01F85F}" type="datetimeFigureOut">
              <a:rPr lang="en-US" smtClean="0">
                <a:solidFill>
                  <a:prstClr val="black">
                    <a:tint val="75000"/>
                  </a:prstClr>
                </a:solidFill>
              </a:rPr>
              <a:pPr defTabSz="1228954"/>
              <a:t>1/15/2022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82FEB2-546A-48E5-BE55-3A3310C967BA}"/>
              </a:ext>
            </a:extLst>
          </p:cNvPr>
          <p:cNvSpPr>
            <a:spLocks noGrp="1"/>
          </p:cNvSpPr>
          <p:nvPr>
            <p:ph type="ftr" sz="quarter" idx="3"/>
          </p:nvPr>
        </p:nvSpPr>
        <p:spPr>
          <a:xfrm>
            <a:off x="5452110" y="8475134"/>
            <a:ext cx="5554980" cy="486833"/>
          </a:xfrm>
          <a:prstGeom prst="rect">
            <a:avLst/>
          </a:prstGeom>
        </p:spPr>
        <p:txBody>
          <a:bodyPr vert="horz" lIns="122895" tIns="61448" rIns="122895" bIns="61448" rtlCol="0" anchor="ctr"/>
          <a:lstStyle>
            <a:lvl1pPr algn="ctr">
              <a:defRPr sz="1600">
                <a:solidFill>
                  <a:schemeClr val="tx1">
                    <a:tint val="75000"/>
                  </a:schemeClr>
                </a:solidFill>
              </a:defRPr>
            </a:lvl1pPr>
          </a:lstStyle>
          <a:p>
            <a:pPr defTabSz="122895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BB5E89E-9946-44F3-A7CE-55959F0798A5}"/>
              </a:ext>
            </a:extLst>
          </p:cNvPr>
          <p:cNvSpPr>
            <a:spLocks noGrp="1"/>
          </p:cNvSpPr>
          <p:nvPr>
            <p:ph type="sldNum" sz="quarter" idx="4"/>
          </p:nvPr>
        </p:nvSpPr>
        <p:spPr>
          <a:xfrm>
            <a:off x="11624310" y="8475134"/>
            <a:ext cx="3703320" cy="486833"/>
          </a:xfrm>
          <a:prstGeom prst="rect">
            <a:avLst/>
          </a:prstGeom>
        </p:spPr>
        <p:txBody>
          <a:bodyPr vert="horz" lIns="122895" tIns="61448" rIns="122895" bIns="61448" rtlCol="0" anchor="ctr"/>
          <a:lstStyle>
            <a:lvl1pPr algn="r">
              <a:defRPr sz="1600">
                <a:solidFill>
                  <a:schemeClr val="tx1">
                    <a:tint val="75000"/>
                  </a:schemeClr>
                </a:solidFill>
              </a:defRPr>
            </a:lvl1pPr>
          </a:lstStyle>
          <a:p>
            <a:pPr defTabSz="1228954"/>
            <a:fld id="{A7FF1B9A-A6E0-428B-93F7-06C5D0849391}" type="slidenum">
              <a:rPr lang="en-US" smtClean="0">
                <a:solidFill>
                  <a:prstClr val="black">
                    <a:tint val="75000"/>
                  </a:prstClr>
                </a:solidFill>
              </a:rPr>
              <a:pPr defTabSz="1228954"/>
              <a:t>‹#›</a:t>
            </a:fld>
            <a:endParaRPr lang="en-US">
              <a:solidFill>
                <a:prstClr val="black">
                  <a:tint val="75000"/>
                </a:prstClr>
              </a:solidFill>
            </a:endParaRPr>
          </a:p>
        </p:txBody>
      </p:sp>
    </p:spTree>
    <p:extLst>
      <p:ext uri="{BB962C8B-B14F-4D97-AF65-F5344CB8AC3E}">
        <p14:creationId xmlns:p14="http://schemas.microsoft.com/office/powerpoint/2010/main" val="2427138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28954"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238" indent="-307238" algn="l" defTabSz="1228954"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715" indent="-307238" algn="l" defTabSz="1228954"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6192" indent="-307238" algn="l" defTabSz="1228954"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5066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514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9622"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409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857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3053"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31570" y="486860"/>
            <a:ext cx="14196060" cy="17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687" tIns="61346" rIns="122687" bIns="61346"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31570" y="2434167"/>
            <a:ext cx="14196060" cy="580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687" tIns="61346" rIns="122687" bIns="61346"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31570" y="8475157"/>
            <a:ext cx="3703320" cy="486834"/>
          </a:xfrm>
          <a:prstGeom prst="rect">
            <a:avLst/>
          </a:prstGeom>
        </p:spPr>
        <p:txBody>
          <a:bodyPr vert="horz" lIns="122687" tIns="61346" rIns="122687" bIns="61346" rtlCol="0" anchor="ctr"/>
          <a:lstStyle>
            <a:lvl1pPr algn="l" eaLnBrk="1" hangingPunct="1">
              <a:spcBef>
                <a:spcPct val="20000"/>
              </a:spcBef>
              <a:defRPr sz="1600">
                <a:solidFill>
                  <a:srgbClr val="000000"/>
                </a:solidFill>
                <a:latin typeface="Arial" panose="020B0604020202020204" pitchFamily="34" charset="0"/>
              </a:defRPr>
            </a:lvl1pPr>
          </a:lstStyle>
          <a:p>
            <a:pPr defTabSz="912875" fontAlgn="base">
              <a:spcAft>
                <a:spcPct val="0"/>
              </a:spcAft>
              <a:defRPr/>
            </a:pPr>
            <a:endParaRPr lang="en-US"/>
          </a:p>
        </p:txBody>
      </p:sp>
      <p:sp>
        <p:nvSpPr>
          <p:cNvPr id="5" name="Footer Placeholder 4"/>
          <p:cNvSpPr>
            <a:spLocks noGrp="1"/>
          </p:cNvSpPr>
          <p:nvPr>
            <p:ph type="ftr" sz="quarter" idx="3"/>
          </p:nvPr>
        </p:nvSpPr>
        <p:spPr>
          <a:xfrm>
            <a:off x="5452110" y="8475157"/>
            <a:ext cx="5554980" cy="486834"/>
          </a:xfrm>
          <a:prstGeom prst="rect">
            <a:avLst/>
          </a:prstGeom>
        </p:spPr>
        <p:txBody>
          <a:bodyPr vert="horz" lIns="122687" tIns="61346" rIns="122687" bIns="61346" rtlCol="0" anchor="ctr"/>
          <a:lstStyle>
            <a:lvl1pPr algn="ctr" eaLnBrk="1" hangingPunct="1">
              <a:spcBef>
                <a:spcPct val="20000"/>
              </a:spcBef>
              <a:defRPr sz="1600">
                <a:solidFill>
                  <a:srgbClr val="000000"/>
                </a:solidFill>
                <a:latin typeface="Arial" panose="020B0604020202020204" pitchFamily="34" charset="0"/>
              </a:defRPr>
            </a:lvl1pPr>
          </a:lstStyle>
          <a:p>
            <a:pPr defTabSz="912875" fontAlgn="base">
              <a:spcAft>
                <a:spcPct val="0"/>
              </a:spcAft>
              <a:defRPr/>
            </a:pPr>
            <a:endParaRPr lang="en-US"/>
          </a:p>
        </p:txBody>
      </p:sp>
      <p:sp>
        <p:nvSpPr>
          <p:cNvPr id="6" name="Slide Number Placeholder 5"/>
          <p:cNvSpPr>
            <a:spLocks noGrp="1"/>
          </p:cNvSpPr>
          <p:nvPr>
            <p:ph type="sldNum" sz="quarter" idx="4"/>
          </p:nvPr>
        </p:nvSpPr>
        <p:spPr>
          <a:xfrm>
            <a:off x="11624310" y="8475157"/>
            <a:ext cx="3703320" cy="486834"/>
          </a:xfrm>
          <a:prstGeom prst="rect">
            <a:avLst/>
          </a:prstGeom>
        </p:spPr>
        <p:txBody>
          <a:bodyPr vert="horz" wrap="square" lIns="122687" tIns="61346" rIns="122687" bIns="61346" numCol="1" anchor="ctr" anchorCtr="0" compatLnSpc="1">
            <a:prstTxWarp prst="textNoShape">
              <a:avLst/>
            </a:prstTxWarp>
          </a:bodyPr>
          <a:lstStyle>
            <a:lvl1pPr algn="r" eaLnBrk="1" hangingPunct="1">
              <a:spcBef>
                <a:spcPct val="20000"/>
              </a:spcBef>
              <a:defRPr sz="1600" smtClean="0">
                <a:solidFill>
                  <a:srgbClr val="000000"/>
                </a:solidFill>
                <a:latin typeface="Arial" charset="0"/>
              </a:defRPr>
            </a:lvl1pPr>
          </a:lstStyle>
          <a:p>
            <a:pPr defTabSz="912875" fontAlgn="base">
              <a:spcAft>
                <a:spcPct val="0"/>
              </a:spcAft>
              <a:defRPr/>
            </a:pPr>
            <a:fld id="{57DC6493-C009-4156-A3F6-2D57B4A77155}" type="slidenum">
              <a:rPr lang="en-US" altLang="en-US"/>
              <a:pPr defTabSz="912875" fontAlgn="base">
                <a:spcAft>
                  <a:spcPct val="0"/>
                </a:spcAft>
                <a:defRPr/>
              </a:pPr>
              <a:t>‹#›</a:t>
            </a:fld>
            <a:endParaRPr lang="en-US" altLang="en-US"/>
          </a:p>
        </p:txBody>
      </p:sp>
    </p:spTree>
    <p:extLst>
      <p:ext uri="{BB962C8B-B14F-4D97-AF65-F5344CB8AC3E}">
        <p14:creationId xmlns:p14="http://schemas.microsoft.com/office/powerpoint/2010/main" val="2247245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5pPr>
      <a:lvl6pPr marL="613459" algn="l" rtl="0" fontAlgn="base">
        <a:lnSpc>
          <a:spcPct val="90000"/>
        </a:lnSpc>
        <a:spcBef>
          <a:spcPct val="0"/>
        </a:spcBef>
        <a:spcAft>
          <a:spcPct val="0"/>
        </a:spcAft>
        <a:defRPr sz="5900">
          <a:solidFill>
            <a:schemeClr val="tx1"/>
          </a:solidFill>
          <a:latin typeface="Calibri Light" panose="020F0302020204030204" pitchFamily="34" charset="0"/>
        </a:defRPr>
      </a:lvl6pPr>
      <a:lvl7pPr marL="1226918" algn="l" rtl="0" fontAlgn="base">
        <a:lnSpc>
          <a:spcPct val="90000"/>
        </a:lnSpc>
        <a:spcBef>
          <a:spcPct val="0"/>
        </a:spcBef>
        <a:spcAft>
          <a:spcPct val="0"/>
        </a:spcAft>
        <a:defRPr sz="5900">
          <a:solidFill>
            <a:schemeClr val="tx1"/>
          </a:solidFill>
          <a:latin typeface="Calibri Light" panose="020F0302020204030204" pitchFamily="34" charset="0"/>
        </a:defRPr>
      </a:lvl7pPr>
      <a:lvl8pPr marL="1840362" algn="l" rtl="0" fontAlgn="base">
        <a:lnSpc>
          <a:spcPct val="90000"/>
        </a:lnSpc>
        <a:spcBef>
          <a:spcPct val="0"/>
        </a:spcBef>
        <a:spcAft>
          <a:spcPct val="0"/>
        </a:spcAft>
        <a:defRPr sz="5900">
          <a:solidFill>
            <a:schemeClr val="tx1"/>
          </a:solidFill>
          <a:latin typeface="Calibri Light" panose="020F0302020204030204" pitchFamily="34" charset="0"/>
        </a:defRPr>
      </a:lvl8pPr>
      <a:lvl9pPr marL="2453820" algn="l" rtl="0" fontAlgn="base">
        <a:lnSpc>
          <a:spcPct val="90000"/>
        </a:lnSpc>
        <a:spcBef>
          <a:spcPct val="0"/>
        </a:spcBef>
        <a:spcAft>
          <a:spcPct val="0"/>
        </a:spcAft>
        <a:defRPr sz="5900">
          <a:solidFill>
            <a:schemeClr val="tx1"/>
          </a:solidFill>
          <a:latin typeface="Calibri Light" panose="020F0302020204030204" pitchFamily="34" charset="0"/>
        </a:defRPr>
      </a:lvl9pPr>
    </p:titleStyle>
    <p:bodyStyle>
      <a:lvl1pPr marL="306728" indent="-306728" algn="l" rtl="0" eaLnBrk="0" fontAlgn="base" hangingPunct="0">
        <a:lnSpc>
          <a:spcPct val="90000"/>
        </a:lnSpc>
        <a:spcBef>
          <a:spcPts val="1344"/>
        </a:spcBef>
        <a:spcAft>
          <a:spcPct val="0"/>
        </a:spcAft>
        <a:buFont typeface="Arial" pitchFamily="34" charset="0"/>
        <a:buChar char="•"/>
        <a:defRPr sz="3800" kern="1200">
          <a:solidFill>
            <a:schemeClr val="tx1"/>
          </a:solidFill>
          <a:latin typeface="+mn-lt"/>
          <a:ea typeface="+mn-ea"/>
          <a:cs typeface="+mn-cs"/>
        </a:defRPr>
      </a:lvl1pPr>
      <a:lvl2pPr marL="920178" indent="-306728" algn="l" rtl="0" eaLnBrk="0" fontAlgn="base" hangingPunct="0">
        <a:lnSpc>
          <a:spcPct val="90000"/>
        </a:lnSpc>
        <a:spcBef>
          <a:spcPts val="672"/>
        </a:spcBef>
        <a:spcAft>
          <a:spcPct val="0"/>
        </a:spcAft>
        <a:buFont typeface="Arial" pitchFamily="34" charset="0"/>
        <a:buChar char="•"/>
        <a:defRPr sz="3200" kern="1200">
          <a:solidFill>
            <a:schemeClr val="tx1"/>
          </a:solidFill>
          <a:latin typeface="+mn-lt"/>
          <a:ea typeface="+mn-ea"/>
          <a:cs typeface="+mn-cs"/>
        </a:defRPr>
      </a:lvl2pPr>
      <a:lvl3pPr marL="1533638" indent="-306728" algn="l" rtl="0" eaLnBrk="0" fontAlgn="base" hangingPunct="0">
        <a:lnSpc>
          <a:spcPct val="90000"/>
        </a:lnSpc>
        <a:spcBef>
          <a:spcPts val="672"/>
        </a:spcBef>
        <a:spcAft>
          <a:spcPct val="0"/>
        </a:spcAft>
        <a:buFont typeface="Arial" pitchFamily="34" charset="0"/>
        <a:buChar char="•"/>
        <a:defRPr sz="2700" kern="1200">
          <a:solidFill>
            <a:schemeClr val="tx1"/>
          </a:solidFill>
          <a:latin typeface="+mn-lt"/>
          <a:ea typeface="+mn-ea"/>
          <a:cs typeface="+mn-cs"/>
        </a:defRPr>
      </a:lvl3pPr>
      <a:lvl4pPr marL="2147097" indent="-306728"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4pPr>
      <a:lvl5pPr marL="2760554" indent="-306728"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5pPr>
      <a:lvl6pPr marL="3374004" indent="-306728" algn="l" defTabSz="1226918" rtl="0" eaLnBrk="1" latinLnBrk="0" hangingPunct="1">
        <a:lnSpc>
          <a:spcPct val="90000"/>
        </a:lnSpc>
        <a:spcBef>
          <a:spcPts val="672"/>
        </a:spcBef>
        <a:buFont typeface="Arial" panose="020B0604020202020204" pitchFamily="34" charset="0"/>
        <a:buChar char="•"/>
        <a:defRPr sz="2300" kern="1200">
          <a:solidFill>
            <a:schemeClr val="tx1"/>
          </a:solidFill>
          <a:latin typeface="+mn-lt"/>
          <a:ea typeface="+mn-ea"/>
          <a:cs typeface="+mn-cs"/>
        </a:defRPr>
      </a:lvl6pPr>
      <a:lvl7pPr marL="3987458" indent="-306728" algn="l" defTabSz="1226918" rtl="0" eaLnBrk="1" latinLnBrk="0" hangingPunct="1">
        <a:lnSpc>
          <a:spcPct val="90000"/>
        </a:lnSpc>
        <a:spcBef>
          <a:spcPts val="672"/>
        </a:spcBef>
        <a:buFont typeface="Arial" panose="020B0604020202020204" pitchFamily="34" charset="0"/>
        <a:buChar char="•"/>
        <a:defRPr sz="2300" kern="1200">
          <a:solidFill>
            <a:schemeClr val="tx1"/>
          </a:solidFill>
          <a:latin typeface="+mn-lt"/>
          <a:ea typeface="+mn-ea"/>
          <a:cs typeface="+mn-cs"/>
        </a:defRPr>
      </a:lvl7pPr>
      <a:lvl8pPr marL="4600917" indent="-306728" algn="l" defTabSz="1226918" rtl="0" eaLnBrk="1" latinLnBrk="0" hangingPunct="1">
        <a:lnSpc>
          <a:spcPct val="90000"/>
        </a:lnSpc>
        <a:spcBef>
          <a:spcPts val="672"/>
        </a:spcBef>
        <a:buFont typeface="Arial" panose="020B0604020202020204" pitchFamily="34" charset="0"/>
        <a:buChar char="•"/>
        <a:defRPr sz="2300" kern="1200">
          <a:solidFill>
            <a:schemeClr val="tx1"/>
          </a:solidFill>
          <a:latin typeface="+mn-lt"/>
          <a:ea typeface="+mn-ea"/>
          <a:cs typeface="+mn-cs"/>
        </a:defRPr>
      </a:lvl8pPr>
      <a:lvl9pPr marL="5214369" indent="-306728" algn="l" defTabSz="1226918" rtl="0" eaLnBrk="1" latinLnBrk="0" hangingPunct="1">
        <a:lnSpc>
          <a:spcPct val="90000"/>
        </a:lnSpc>
        <a:spcBef>
          <a:spcPts val="672"/>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226918" rtl="0" eaLnBrk="1" latinLnBrk="0" hangingPunct="1">
        <a:defRPr sz="2300" kern="1200">
          <a:solidFill>
            <a:schemeClr val="tx1"/>
          </a:solidFill>
          <a:latin typeface="+mn-lt"/>
          <a:ea typeface="+mn-ea"/>
          <a:cs typeface="+mn-cs"/>
        </a:defRPr>
      </a:lvl1pPr>
      <a:lvl2pPr marL="613459" algn="l" defTabSz="1226918" rtl="0" eaLnBrk="1" latinLnBrk="0" hangingPunct="1">
        <a:defRPr sz="2300" kern="1200">
          <a:solidFill>
            <a:schemeClr val="tx1"/>
          </a:solidFill>
          <a:latin typeface="+mn-lt"/>
          <a:ea typeface="+mn-ea"/>
          <a:cs typeface="+mn-cs"/>
        </a:defRPr>
      </a:lvl2pPr>
      <a:lvl3pPr marL="1226918" algn="l" defTabSz="1226918" rtl="0" eaLnBrk="1" latinLnBrk="0" hangingPunct="1">
        <a:defRPr sz="2300" kern="1200">
          <a:solidFill>
            <a:schemeClr val="tx1"/>
          </a:solidFill>
          <a:latin typeface="+mn-lt"/>
          <a:ea typeface="+mn-ea"/>
          <a:cs typeface="+mn-cs"/>
        </a:defRPr>
      </a:lvl3pPr>
      <a:lvl4pPr marL="1840362" algn="l" defTabSz="1226918" rtl="0" eaLnBrk="1" latinLnBrk="0" hangingPunct="1">
        <a:defRPr sz="2300" kern="1200">
          <a:solidFill>
            <a:schemeClr val="tx1"/>
          </a:solidFill>
          <a:latin typeface="+mn-lt"/>
          <a:ea typeface="+mn-ea"/>
          <a:cs typeface="+mn-cs"/>
        </a:defRPr>
      </a:lvl4pPr>
      <a:lvl5pPr marL="2453820" algn="l" defTabSz="1226918" rtl="0" eaLnBrk="1" latinLnBrk="0" hangingPunct="1">
        <a:defRPr sz="2300" kern="1200">
          <a:solidFill>
            <a:schemeClr val="tx1"/>
          </a:solidFill>
          <a:latin typeface="+mn-lt"/>
          <a:ea typeface="+mn-ea"/>
          <a:cs typeface="+mn-cs"/>
        </a:defRPr>
      </a:lvl5pPr>
      <a:lvl6pPr marL="3067275" algn="l" defTabSz="1226918" rtl="0" eaLnBrk="1" latinLnBrk="0" hangingPunct="1">
        <a:defRPr sz="2300" kern="1200">
          <a:solidFill>
            <a:schemeClr val="tx1"/>
          </a:solidFill>
          <a:latin typeface="+mn-lt"/>
          <a:ea typeface="+mn-ea"/>
          <a:cs typeface="+mn-cs"/>
        </a:defRPr>
      </a:lvl6pPr>
      <a:lvl7pPr marL="3680736" algn="l" defTabSz="1226918" rtl="0" eaLnBrk="1" latinLnBrk="0" hangingPunct="1">
        <a:defRPr sz="2300" kern="1200">
          <a:solidFill>
            <a:schemeClr val="tx1"/>
          </a:solidFill>
          <a:latin typeface="+mn-lt"/>
          <a:ea typeface="+mn-ea"/>
          <a:cs typeface="+mn-cs"/>
        </a:defRPr>
      </a:lvl7pPr>
      <a:lvl8pPr marL="4294180" algn="l" defTabSz="1226918" rtl="0" eaLnBrk="1" latinLnBrk="0" hangingPunct="1">
        <a:defRPr sz="2300" kern="1200">
          <a:solidFill>
            <a:schemeClr val="tx1"/>
          </a:solidFill>
          <a:latin typeface="+mn-lt"/>
          <a:ea typeface="+mn-ea"/>
          <a:cs typeface="+mn-cs"/>
        </a:defRPr>
      </a:lvl8pPr>
      <a:lvl9pPr marL="4907638" algn="l" defTabSz="1226918"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486870"/>
            <a:ext cx="14196060" cy="1767417"/>
          </a:xfrm>
          <a:prstGeom prst="rect">
            <a:avLst/>
          </a:prstGeom>
        </p:spPr>
        <p:txBody>
          <a:bodyPr vert="horz" lIns="146079" tIns="73048" rIns="146079" bIns="7304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1570" y="2434167"/>
            <a:ext cx="14196060" cy="5801784"/>
          </a:xfrm>
          <a:prstGeom prst="rect">
            <a:avLst/>
          </a:prstGeom>
        </p:spPr>
        <p:txBody>
          <a:bodyPr vert="horz" lIns="146079" tIns="73048" rIns="146079" bIns="730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570" y="8475170"/>
            <a:ext cx="3703320" cy="486833"/>
          </a:xfrm>
          <a:prstGeom prst="rect">
            <a:avLst/>
          </a:prstGeom>
        </p:spPr>
        <p:txBody>
          <a:bodyPr vert="horz" lIns="146079" tIns="73048" rIns="146079" bIns="73048" rtlCol="0" anchor="ctr"/>
          <a:lstStyle>
            <a:lvl1pPr algn="l">
              <a:defRPr sz="1900">
                <a:solidFill>
                  <a:schemeClr val="tx1">
                    <a:tint val="75000"/>
                  </a:schemeClr>
                </a:solidFill>
              </a:defRPr>
            </a:lvl1pPr>
          </a:lstStyle>
          <a:p>
            <a:pPr defTabSz="730393"/>
            <a:fld id="{F2309C3A-FBA4-4684-B69A-6375F40D084F}" type="datetimeFigureOut">
              <a:rPr lang="vi-VN" smtClean="0">
                <a:solidFill>
                  <a:prstClr val="black">
                    <a:tint val="75000"/>
                  </a:prstClr>
                </a:solidFill>
              </a:rPr>
              <a:pPr defTabSz="730393"/>
              <a:t>15/01/2022</a:t>
            </a:fld>
            <a:endParaRPr lang="vi-VN">
              <a:solidFill>
                <a:prstClr val="black">
                  <a:tint val="75000"/>
                </a:prstClr>
              </a:solidFill>
            </a:endParaRPr>
          </a:p>
        </p:txBody>
      </p:sp>
      <p:sp>
        <p:nvSpPr>
          <p:cNvPr id="5" name="Footer Placeholder 4"/>
          <p:cNvSpPr>
            <a:spLocks noGrp="1"/>
          </p:cNvSpPr>
          <p:nvPr>
            <p:ph type="ftr" sz="quarter" idx="3"/>
          </p:nvPr>
        </p:nvSpPr>
        <p:spPr>
          <a:xfrm>
            <a:off x="5452110" y="8475170"/>
            <a:ext cx="5554980" cy="486833"/>
          </a:xfrm>
          <a:prstGeom prst="rect">
            <a:avLst/>
          </a:prstGeom>
        </p:spPr>
        <p:txBody>
          <a:bodyPr vert="horz" lIns="146079" tIns="73048" rIns="146079" bIns="73048" rtlCol="0" anchor="ctr"/>
          <a:lstStyle>
            <a:lvl1pPr algn="ctr">
              <a:defRPr sz="1900">
                <a:solidFill>
                  <a:schemeClr val="tx1">
                    <a:tint val="75000"/>
                  </a:schemeClr>
                </a:solidFill>
              </a:defRPr>
            </a:lvl1pPr>
          </a:lstStyle>
          <a:p>
            <a:pPr defTabSz="730393"/>
            <a:endParaRPr lang="vi-VN">
              <a:solidFill>
                <a:prstClr val="black">
                  <a:tint val="75000"/>
                </a:prstClr>
              </a:solidFill>
            </a:endParaRPr>
          </a:p>
        </p:txBody>
      </p:sp>
      <p:sp>
        <p:nvSpPr>
          <p:cNvPr id="6" name="Slide Number Placeholder 5"/>
          <p:cNvSpPr>
            <a:spLocks noGrp="1"/>
          </p:cNvSpPr>
          <p:nvPr>
            <p:ph type="sldNum" sz="quarter" idx="4"/>
          </p:nvPr>
        </p:nvSpPr>
        <p:spPr>
          <a:xfrm>
            <a:off x="11624310" y="8475170"/>
            <a:ext cx="3703320" cy="486833"/>
          </a:xfrm>
          <a:prstGeom prst="rect">
            <a:avLst/>
          </a:prstGeom>
        </p:spPr>
        <p:txBody>
          <a:bodyPr vert="horz" lIns="146079" tIns="73048" rIns="146079" bIns="73048" rtlCol="0" anchor="ctr"/>
          <a:lstStyle>
            <a:lvl1pPr algn="r">
              <a:defRPr sz="1900">
                <a:solidFill>
                  <a:schemeClr val="tx1">
                    <a:tint val="75000"/>
                  </a:schemeClr>
                </a:solidFill>
              </a:defRPr>
            </a:lvl1pPr>
          </a:lstStyle>
          <a:p>
            <a:pPr defTabSz="730393"/>
            <a:fld id="{655F1FA2-502E-4C75-A072-59281040665F}" type="slidenum">
              <a:rPr lang="vi-VN" smtClean="0">
                <a:solidFill>
                  <a:prstClr val="black">
                    <a:tint val="75000"/>
                  </a:prstClr>
                </a:solidFill>
              </a:rPr>
              <a:pPr defTabSz="730393"/>
              <a:t>‹#›</a:t>
            </a:fld>
            <a:endParaRPr lang="vi-VN">
              <a:solidFill>
                <a:prstClr val="black">
                  <a:tint val="75000"/>
                </a:prstClr>
              </a:solidFill>
            </a:endParaRPr>
          </a:p>
        </p:txBody>
      </p:sp>
    </p:spTree>
    <p:extLst>
      <p:ext uri="{BB962C8B-B14F-4D97-AF65-F5344CB8AC3E}">
        <p14:creationId xmlns:p14="http://schemas.microsoft.com/office/powerpoint/2010/main" val="31846171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1460791"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5197" indent="-365197" algn="l" defTabSz="1460791" rtl="0" eaLnBrk="1" latinLnBrk="0" hangingPunct="1">
        <a:lnSpc>
          <a:spcPct val="90000"/>
        </a:lnSpc>
        <a:spcBef>
          <a:spcPts val="1598"/>
        </a:spcBef>
        <a:buFont typeface="Arial" panose="020B0604020202020204" pitchFamily="34" charset="0"/>
        <a:buChar char="•"/>
        <a:defRPr sz="4400" kern="1200">
          <a:solidFill>
            <a:schemeClr val="tx1"/>
          </a:solidFill>
          <a:latin typeface="+mn-lt"/>
          <a:ea typeface="+mn-ea"/>
          <a:cs typeface="+mn-cs"/>
        </a:defRPr>
      </a:lvl1pPr>
      <a:lvl2pPr marL="1095594" indent="-365197" algn="l" defTabSz="1460791" rtl="0" eaLnBrk="1" latinLnBrk="0" hangingPunct="1">
        <a:lnSpc>
          <a:spcPct val="90000"/>
        </a:lnSpc>
        <a:spcBef>
          <a:spcPts val="800"/>
        </a:spcBef>
        <a:buFont typeface="Arial" panose="020B0604020202020204" pitchFamily="34" charset="0"/>
        <a:buChar char="•"/>
        <a:defRPr sz="3800" kern="1200">
          <a:solidFill>
            <a:schemeClr val="tx1"/>
          </a:solidFill>
          <a:latin typeface="+mn-lt"/>
          <a:ea typeface="+mn-ea"/>
          <a:cs typeface="+mn-cs"/>
        </a:defRPr>
      </a:lvl2pPr>
      <a:lvl3pPr marL="1825993" indent="-365197" algn="l" defTabSz="1460791"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56386"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4pPr>
      <a:lvl5pPr marL="3286776"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5pPr>
      <a:lvl6pPr marL="4017174"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6pPr>
      <a:lvl7pPr marL="4747575"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7pPr>
      <a:lvl8pPr marL="5477979"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8pPr>
      <a:lvl9pPr marL="6208374" indent="-365197" algn="l" defTabSz="1460791" rtl="0" eaLnBrk="1" latinLnBrk="0" hangingPunct="1">
        <a:lnSpc>
          <a:spcPct val="90000"/>
        </a:lnSpc>
        <a:spcBef>
          <a:spcPts val="8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460791" rtl="0" eaLnBrk="1" latinLnBrk="0" hangingPunct="1">
        <a:defRPr sz="3000" kern="1200">
          <a:solidFill>
            <a:schemeClr val="tx1"/>
          </a:solidFill>
          <a:latin typeface="+mn-lt"/>
          <a:ea typeface="+mn-ea"/>
          <a:cs typeface="+mn-cs"/>
        </a:defRPr>
      </a:lvl1pPr>
      <a:lvl2pPr marL="730393" algn="l" defTabSz="1460791" rtl="0" eaLnBrk="1" latinLnBrk="0" hangingPunct="1">
        <a:defRPr sz="3000" kern="1200">
          <a:solidFill>
            <a:schemeClr val="tx1"/>
          </a:solidFill>
          <a:latin typeface="+mn-lt"/>
          <a:ea typeface="+mn-ea"/>
          <a:cs typeface="+mn-cs"/>
        </a:defRPr>
      </a:lvl2pPr>
      <a:lvl3pPr marL="1460791" algn="l" defTabSz="1460791" rtl="0" eaLnBrk="1" latinLnBrk="0" hangingPunct="1">
        <a:defRPr sz="3000" kern="1200">
          <a:solidFill>
            <a:schemeClr val="tx1"/>
          </a:solidFill>
          <a:latin typeface="+mn-lt"/>
          <a:ea typeface="+mn-ea"/>
          <a:cs typeface="+mn-cs"/>
        </a:defRPr>
      </a:lvl3pPr>
      <a:lvl4pPr marL="2191186" algn="l" defTabSz="1460791" rtl="0" eaLnBrk="1" latinLnBrk="0" hangingPunct="1">
        <a:defRPr sz="3000" kern="1200">
          <a:solidFill>
            <a:schemeClr val="tx1"/>
          </a:solidFill>
          <a:latin typeface="+mn-lt"/>
          <a:ea typeface="+mn-ea"/>
          <a:cs typeface="+mn-cs"/>
        </a:defRPr>
      </a:lvl4pPr>
      <a:lvl5pPr marL="2921585" algn="l" defTabSz="1460791" rtl="0" eaLnBrk="1" latinLnBrk="0" hangingPunct="1">
        <a:defRPr sz="3000" kern="1200">
          <a:solidFill>
            <a:schemeClr val="tx1"/>
          </a:solidFill>
          <a:latin typeface="+mn-lt"/>
          <a:ea typeface="+mn-ea"/>
          <a:cs typeface="+mn-cs"/>
        </a:defRPr>
      </a:lvl5pPr>
      <a:lvl6pPr marL="3651987" algn="l" defTabSz="1460791" rtl="0" eaLnBrk="1" latinLnBrk="0" hangingPunct="1">
        <a:defRPr sz="3000" kern="1200">
          <a:solidFill>
            <a:schemeClr val="tx1"/>
          </a:solidFill>
          <a:latin typeface="+mn-lt"/>
          <a:ea typeface="+mn-ea"/>
          <a:cs typeface="+mn-cs"/>
        </a:defRPr>
      </a:lvl6pPr>
      <a:lvl7pPr marL="4382379" algn="l" defTabSz="1460791" rtl="0" eaLnBrk="1" latinLnBrk="0" hangingPunct="1">
        <a:defRPr sz="3000" kern="1200">
          <a:solidFill>
            <a:schemeClr val="tx1"/>
          </a:solidFill>
          <a:latin typeface="+mn-lt"/>
          <a:ea typeface="+mn-ea"/>
          <a:cs typeface="+mn-cs"/>
        </a:defRPr>
      </a:lvl7pPr>
      <a:lvl8pPr marL="5112772" algn="l" defTabSz="1460791" rtl="0" eaLnBrk="1" latinLnBrk="0" hangingPunct="1">
        <a:defRPr sz="3000" kern="1200">
          <a:solidFill>
            <a:schemeClr val="tx1"/>
          </a:solidFill>
          <a:latin typeface="+mn-lt"/>
          <a:ea typeface="+mn-ea"/>
          <a:cs typeface="+mn-cs"/>
        </a:defRPr>
      </a:lvl8pPr>
      <a:lvl9pPr marL="5843170" algn="l" defTabSz="1460791" rtl="0" eaLnBrk="1" latinLnBrk="0" hangingPunct="1">
        <a:defRPr sz="3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31570" y="486868"/>
            <a:ext cx="14196060" cy="17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710" tIns="61355" rIns="122710" bIns="61355"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31570" y="2434167"/>
            <a:ext cx="14196060" cy="58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710" tIns="61355" rIns="122710" bIns="61355"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31570" y="8475168"/>
            <a:ext cx="3703320" cy="486833"/>
          </a:xfrm>
          <a:prstGeom prst="rect">
            <a:avLst/>
          </a:prstGeom>
        </p:spPr>
        <p:txBody>
          <a:bodyPr vert="horz" lIns="122710" tIns="61355" rIns="122710" bIns="61355" rtlCol="0" anchor="ctr"/>
          <a:lstStyle>
            <a:lvl1pPr algn="l" eaLnBrk="1" hangingPunct="1">
              <a:spcBef>
                <a:spcPct val="20000"/>
              </a:spcBef>
              <a:defRPr sz="1600">
                <a:solidFill>
                  <a:srgbClr val="000000"/>
                </a:solidFill>
                <a:latin typeface="Arial" panose="020B0604020202020204" pitchFamily="34" charset="0"/>
              </a:defRPr>
            </a:lvl1pPr>
          </a:lstStyle>
          <a:p>
            <a:pPr defTabSz="913053" fontAlgn="base">
              <a:spcAft>
                <a:spcPct val="0"/>
              </a:spcAft>
              <a:defRPr/>
            </a:pPr>
            <a:endParaRPr lang="en-US"/>
          </a:p>
        </p:txBody>
      </p:sp>
      <p:sp>
        <p:nvSpPr>
          <p:cNvPr id="5" name="Footer Placeholder 4"/>
          <p:cNvSpPr>
            <a:spLocks noGrp="1"/>
          </p:cNvSpPr>
          <p:nvPr>
            <p:ph type="ftr" sz="quarter" idx="3"/>
          </p:nvPr>
        </p:nvSpPr>
        <p:spPr>
          <a:xfrm>
            <a:off x="5452110" y="8475168"/>
            <a:ext cx="5554980" cy="486833"/>
          </a:xfrm>
          <a:prstGeom prst="rect">
            <a:avLst/>
          </a:prstGeom>
        </p:spPr>
        <p:txBody>
          <a:bodyPr vert="horz" lIns="122710" tIns="61355" rIns="122710" bIns="61355" rtlCol="0" anchor="ctr"/>
          <a:lstStyle>
            <a:lvl1pPr algn="ctr" eaLnBrk="1" hangingPunct="1">
              <a:spcBef>
                <a:spcPct val="20000"/>
              </a:spcBef>
              <a:defRPr sz="1600">
                <a:solidFill>
                  <a:srgbClr val="000000"/>
                </a:solidFill>
                <a:latin typeface="Arial" panose="020B0604020202020204" pitchFamily="34" charset="0"/>
              </a:defRPr>
            </a:lvl1pPr>
          </a:lstStyle>
          <a:p>
            <a:pPr defTabSz="913053" fontAlgn="base">
              <a:spcAft>
                <a:spcPct val="0"/>
              </a:spcAft>
              <a:defRPr/>
            </a:pPr>
            <a:endParaRPr lang="en-US"/>
          </a:p>
        </p:txBody>
      </p:sp>
      <p:sp>
        <p:nvSpPr>
          <p:cNvPr id="6" name="Slide Number Placeholder 5"/>
          <p:cNvSpPr>
            <a:spLocks noGrp="1"/>
          </p:cNvSpPr>
          <p:nvPr>
            <p:ph type="sldNum" sz="quarter" idx="4"/>
          </p:nvPr>
        </p:nvSpPr>
        <p:spPr>
          <a:xfrm>
            <a:off x="11624310" y="8475168"/>
            <a:ext cx="3703320" cy="486833"/>
          </a:xfrm>
          <a:prstGeom prst="rect">
            <a:avLst/>
          </a:prstGeom>
        </p:spPr>
        <p:txBody>
          <a:bodyPr vert="horz" wrap="square" lIns="122710" tIns="61355" rIns="122710" bIns="61355" numCol="1" anchor="ctr" anchorCtr="0" compatLnSpc="1">
            <a:prstTxWarp prst="textNoShape">
              <a:avLst/>
            </a:prstTxWarp>
          </a:bodyPr>
          <a:lstStyle>
            <a:lvl1pPr algn="r" eaLnBrk="1" hangingPunct="1">
              <a:spcBef>
                <a:spcPct val="20000"/>
              </a:spcBef>
              <a:defRPr sz="1600" smtClean="0">
                <a:solidFill>
                  <a:srgbClr val="000000"/>
                </a:solidFill>
                <a:latin typeface="Arial" charset="0"/>
              </a:defRPr>
            </a:lvl1pPr>
          </a:lstStyle>
          <a:p>
            <a:pPr defTabSz="913053" fontAlgn="base">
              <a:spcAft>
                <a:spcPct val="0"/>
              </a:spcAft>
              <a:defRPr/>
            </a:pPr>
            <a:fld id="{5047988B-E59B-4E8E-AD73-1CE95BEF0A6B}" type="slidenum">
              <a:rPr lang="en-US" altLang="en-US"/>
              <a:pPr defTabSz="913053" fontAlgn="base">
                <a:spcAft>
                  <a:spcPct val="0"/>
                </a:spcAft>
                <a:defRPr/>
              </a:pPr>
              <a:t>‹#›</a:t>
            </a:fld>
            <a:endParaRPr lang="en-US" altLang="en-US"/>
          </a:p>
        </p:txBody>
      </p:sp>
    </p:spTree>
    <p:extLst>
      <p:ext uri="{BB962C8B-B14F-4D97-AF65-F5344CB8AC3E}">
        <p14:creationId xmlns:p14="http://schemas.microsoft.com/office/powerpoint/2010/main" val="20526878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5pPr>
      <a:lvl6pPr marL="613580" algn="l" rtl="0" fontAlgn="base">
        <a:lnSpc>
          <a:spcPct val="90000"/>
        </a:lnSpc>
        <a:spcBef>
          <a:spcPct val="0"/>
        </a:spcBef>
        <a:spcAft>
          <a:spcPct val="0"/>
        </a:spcAft>
        <a:defRPr sz="5900">
          <a:solidFill>
            <a:schemeClr val="tx1"/>
          </a:solidFill>
          <a:latin typeface="Calibri Light" panose="020F0302020204030204" pitchFamily="34" charset="0"/>
        </a:defRPr>
      </a:lvl6pPr>
      <a:lvl7pPr marL="1227158" algn="l" rtl="0" fontAlgn="base">
        <a:lnSpc>
          <a:spcPct val="90000"/>
        </a:lnSpc>
        <a:spcBef>
          <a:spcPct val="0"/>
        </a:spcBef>
        <a:spcAft>
          <a:spcPct val="0"/>
        </a:spcAft>
        <a:defRPr sz="5900">
          <a:solidFill>
            <a:schemeClr val="tx1"/>
          </a:solidFill>
          <a:latin typeface="Calibri Light" panose="020F0302020204030204" pitchFamily="34" charset="0"/>
        </a:defRPr>
      </a:lvl7pPr>
      <a:lvl8pPr marL="1840720" algn="l" rtl="0" fontAlgn="base">
        <a:lnSpc>
          <a:spcPct val="90000"/>
        </a:lnSpc>
        <a:spcBef>
          <a:spcPct val="0"/>
        </a:spcBef>
        <a:spcAft>
          <a:spcPct val="0"/>
        </a:spcAft>
        <a:defRPr sz="5900">
          <a:solidFill>
            <a:schemeClr val="tx1"/>
          </a:solidFill>
          <a:latin typeface="Calibri Light" panose="020F0302020204030204" pitchFamily="34" charset="0"/>
        </a:defRPr>
      </a:lvl8pPr>
      <a:lvl9pPr marL="2454289" algn="l" rtl="0" fontAlgn="base">
        <a:lnSpc>
          <a:spcPct val="90000"/>
        </a:lnSpc>
        <a:spcBef>
          <a:spcPct val="0"/>
        </a:spcBef>
        <a:spcAft>
          <a:spcPct val="0"/>
        </a:spcAft>
        <a:defRPr sz="5900">
          <a:solidFill>
            <a:schemeClr val="tx1"/>
          </a:solidFill>
          <a:latin typeface="Calibri Light" panose="020F0302020204030204" pitchFamily="34" charset="0"/>
        </a:defRPr>
      </a:lvl9pPr>
    </p:titleStyle>
    <p:bodyStyle>
      <a:lvl1pPr marL="306787" indent="-306787" algn="l" rtl="0" eaLnBrk="0" fontAlgn="base" hangingPunct="0">
        <a:lnSpc>
          <a:spcPct val="90000"/>
        </a:lnSpc>
        <a:spcBef>
          <a:spcPts val="1344"/>
        </a:spcBef>
        <a:spcAft>
          <a:spcPct val="0"/>
        </a:spcAft>
        <a:buFont typeface="Arial" pitchFamily="34" charset="0"/>
        <a:buChar char="•"/>
        <a:defRPr sz="3800" kern="1200">
          <a:solidFill>
            <a:schemeClr val="tx1"/>
          </a:solidFill>
          <a:latin typeface="+mn-lt"/>
          <a:ea typeface="+mn-ea"/>
          <a:cs typeface="+mn-cs"/>
        </a:defRPr>
      </a:lvl1pPr>
      <a:lvl2pPr marL="920355" indent="-306787" algn="l" rtl="0" eaLnBrk="0" fontAlgn="base" hangingPunct="0">
        <a:lnSpc>
          <a:spcPct val="90000"/>
        </a:lnSpc>
        <a:spcBef>
          <a:spcPts val="672"/>
        </a:spcBef>
        <a:spcAft>
          <a:spcPct val="0"/>
        </a:spcAft>
        <a:buFont typeface="Arial" pitchFamily="34" charset="0"/>
        <a:buChar char="•"/>
        <a:defRPr sz="3200" kern="1200">
          <a:solidFill>
            <a:schemeClr val="tx1"/>
          </a:solidFill>
          <a:latin typeface="+mn-lt"/>
          <a:ea typeface="+mn-ea"/>
          <a:cs typeface="+mn-cs"/>
        </a:defRPr>
      </a:lvl2pPr>
      <a:lvl3pPr marL="1533935" indent="-306787" algn="l" rtl="0" eaLnBrk="0" fontAlgn="base" hangingPunct="0">
        <a:lnSpc>
          <a:spcPct val="90000"/>
        </a:lnSpc>
        <a:spcBef>
          <a:spcPts val="672"/>
        </a:spcBef>
        <a:spcAft>
          <a:spcPct val="0"/>
        </a:spcAft>
        <a:buFont typeface="Arial" pitchFamily="34" charset="0"/>
        <a:buChar char="•"/>
        <a:defRPr sz="2700" kern="1200">
          <a:solidFill>
            <a:schemeClr val="tx1"/>
          </a:solidFill>
          <a:latin typeface="+mn-lt"/>
          <a:ea typeface="+mn-ea"/>
          <a:cs typeface="+mn-cs"/>
        </a:defRPr>
      </a:lvl3pPr>
      <a:lvl4pPr marL="2147512" indent="-306787"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4pPr>
      <a:lvl5pPr marL="2761084" indent="-306787"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5pPr>
      <a:lvl6pPr marL="3374651"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8225"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1798"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5368"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7158" rtl="0" eaLnBrk="1" latinLnBrk="0" hangingPunct="1">
        <a:defRPr sz="2400" kern="1200">
          <a:solidFill>
            <a:schemeClr val="tx1"/>
          </a:solidFill>
          <a:latin typeface="+mn-lt"/>
          <a:ea typeface="+mn-ea"/>
          <a:cs typeface="+mn-cs"/>
        </a:defRPr>
      </a:lvl1pPr>
      <a:lvl2pPr marL="613580" algn="l" defTabSz="1227158" rtl="0" eaLnBrk="1" latinLnBrk="0" hangingPunct="1">
        <a:defRPr sz="2400" kern="1200">
          <a:solidFill>
            <a:schemeClr val="tx1"/>
          </a:solidFill>
          <a:latin typeface="+mn-lt"/>
          <a:ea typeface="+mn-ea"/>
          <a:cs typeface="+mn-cs"/>
        </a:defRPr>
      </a:lvl2pPr>
      <a:lvl3pPr marL="1227158" algn="l" defTabSz="1227158" rtl="0" eaLnBrk="1" latinLnBrk="0" hangingPunct="1">
        <a:defRPr sz="2400" kern="1200">
          <a:solidFill>
            <a:schemeClr val="tx1"/>
          </a:solidFill>
          <a:latin typeface="+mn-lt"/>
          <a:ea typeface="+mn-ea"/>
          <a:cs typeface="+mn-cs"/>
        </a:defRPr>
      </a:lvl3pPr>
      <a:lvl4pPr marL="1840720" algn="l" defTabSz="1227158" rtl="0" eaLnBrk="1" latinLnBrk="0" hangingPunct="1">
        <a:defRPr sz="2400" kern="1200">
          <a:solidFill>
            <a:schemeClr val="tx1"/>
          </a:solidFill>
          <a:latin typeface="+mn-lt"/>
          <a:ea typeface="+mn-ea"/>
          <a:cs typeface="+mn-cs"/>
        </a:defRPr>
      </a:lvl4pPr>
      <a:lvl5pPr marL="2454289" algn="l" defTabSz="1227158" rtl="0" eaLnBrk="1" latinLnBrk="0" hangingPunct="1">
        <a:defRPr sz="2400" kern="1200">
          <a:solidFill>
            <a:schemeClr val="tx1"/>
          </a:solidFill>
          <a:latin typeface="+mn-lt"/>
          <a:ea typeface="+mn-ea"/>
          <a:cs typeface="+mn-cs"/>
        </a:defRPr>
      </a:lvl5pPr>
      <a:lvl6pPr marL="3067868" algn="l" defTabSz="1227158" rtl="0" eaLnBrk="1" latinLnBrk="0" hangingPunct="1">
        <a:defRPr sz="2400" kern="1200">
          <a:solidFill>
            <a:schemeClr val="tx1"/>
          </a:solidFill>
          <a:latin typeface="+mn-lt"/>
          <a:ea typeface="+mn-ea"/>
          <a:cs typeface="+mn-cs"/>
        </a:defRPr>
      </a:lvl6pPr>
      <a:lvl7pPr marL="3681442" algn="l" defTabSz="1227158" rtl="0" eaLnBrk="1" latinLnBrk="0" hangingPunct="1">
        <a:defRPr sz="2400" kern="1200">
          <a:solidFill>
            <a:schemeClr val="tx1"/>
          </a:solidFill>
          <a:latin typeface="+mn-lt"/>
          <a:ea typeface="+mn-ea"/>
          <a:cs typeface="+mn-cs"/>
        </a:defRPr>
      </a:lvl7pPr>
      <a:lvl8pPr marL="4295007" algn="l" defTabSz="1227158" rtl="0" eaLnBrk="1" latinLnBrk="0" hangingPunct="1">
        <a:defRPr sz="2400" kern="1200">
          <a:solidFill>
            <a:schemeClr val="tx1"/>
          </a:solidFill>
          <a:latin typeface="+mn-lt"/>
          <a:ea typeface="+mn-ea"/>
          <a:cs typeface="+mn-cs"/>
        </a:defRPr>
      </a:lvl8pPr>
      <a:lvl9pPr marL="4908581" algn="l" defTabSz="1227158"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22960" y="366183"/>
            <a:ext cx="14813280" cy="1524000"/>
          </a:xfrm>
          <a:prstGeom prst="rect">
            <a:avLst/>
          </a:prstGeom>
        </p:spPr>
        <p:txBody>
          <a:bodyPr vert="horz" lIns="163774" tIns="81887" rIns="163774" bIns="8188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133602"/>
            <a:ext cx="14813280" cy="6034617"/>
          </a:xfrm>
          <a:prstGeom prst="rect">
            <a:avLst/>
          </a:prstGeom>
        </p:spPr>
        <p:txBody>
          <a:bodyPr vert="horz" lIns="163774" tIns="81887" rIns="163774" bIns="8188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22960" y="8475134"/>
            <a:ext cx="3840480" cy="486834"/>
          </a:xfrm>
          <a:prstGeom prst="rect">
            <a:avLst/>
          </a:prstGeom>
        </p:spPr>
        <p:txBody>
          <a:bodyPr vert="horz" lIns="163774" tIns="81887" rIns="163774" bIns="81887" rtlCol="0" anchor="ctr"/>
          <a:lstStyle>
            <a:lvl1pPr algn="l">
              <a:defRPr sz="2200">
                <a:solidFill>
                  <a:schemeClr val="tx1">
                    <a:tint val="75000"/>
                  </a:schemeClr>
                </a:solidFill>
              </a:defRPr>
            </a:lvl1pPr>
          </a:lstStyle>
          <a:p>
            <a:pPr defTabSz="1637770"/>
            <a:fld id="{32274D81-BE9C-4C9D-8371-8BC208C7A872}" type="datetimeFigureOut">
              <a:rPr lang="zh-CN" altLang="en-US" smtClean="0">
                <a:solidFill>
                  <a:prstClr val="black">
                    <a:tint val="75000"/>
                  </a:prstClr>
                </a:solidFill>
              </a:rPr>
              <a:pPr defTabSz="1637770"/>
              <a:t>2022/1/15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5623560" y="8475134"/>
            <a:ext cx="5212080" cy="486834"/>
          </a:xfrm>
          <a:prstGeom prst="rect">
            <a:avLst/>
          </a:prstGeom>
        </p:spPr>
        <p:txBody>
          <a:bodyPr vert="horz" lIns="163774" tIns="81887" rIns="163774" bIns="81887" rtlCol="0" anchor="ctr"/>
          <a:lstStyle>
            <a:lvl1pPr algn="ctr">
              <a:defRPr sz="2200">
                <a:solidFill>
                  <a:schemeClr val="tx1">
                    <a:tint val="75000"/>
                  </a:schemeClr>
                </a:solidFill>
              </a:defRPr>
            </a:lvl1pPr>
          </a:lstStyle>
          <a:p>
            <a:pPr defTabSz="16377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11795760" y="8475134"/>
            <a:ext cx="3840480" cy="486834"/>
          </a:xfrm>
          <a:prstGeom prst="rect">
            <a:avLst/>
          </a:prstGeom>
        </p:spPr>
        <p:txBody>
          <a:bodyPr vert="horz" lIns="163774" tIns="81887" rIns="163774" bIns="81887" rtlCol="0" anchor="ctr"/>
          <a:lstStyle>
            <a:lvl1pPr algn="r">
              <a:defRPr sz="2200">
                <a:solidFill>
                  <a:schemeClr val="tx1">
                    <a:tint val="75000"/>
                  </a:schemeClr>
                </a:solidFill>
              </a:defRPr>
            </a:lvl1pPr>
          </a:lstStyle>
          <a:p>
            <a:pPr defTabSz="1637770"/>
            <a:fld id="{EED5F6FF-76A1-4CE1-A727-BAA53E4938F6}" type="slidenum">
              <a:rPr lang="zh-CN" altLang="en-US" smtClean="0">
                <a:solidFill>
                  <a:prstClr val="black">
                    <a:tint val="75000"/>
                  </a:prstClr>
                </a:solidFill>
              </a:rPr>
              <a:pPr defTabSz="1637770"/>
              <a:t>‹#›</a:t>
            </a:fld>
            <a:endParaRPr lang="zh-CN" altLang="en-US">
              <a:solidFill>
                <a:prstClr val="black">
                  <a:tint val="75000"/>
                </a:prstClr>
              </a:solidFill>
            </a:endParaRPr>
          </a:p>
        </p:txBody>
      </p:sp>
    </p:spTree>
    <p:extLst>
      <p:ext uri="{BB962C8B-B14F-4D97-AF65-F5344CB8AC3E}">
        <p14:creationId xmlns:p14="http://schemas.microsoft.com/office/powerpoint/2010/main" val="26443646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ctr" defTabSz="1637770" rtl="0" eaLnBrk="1" latinLnBrk="0" hangingPunct="1">
        <a:spcBef>
          <a:spcPct val="0"/>
        </a:spcBef>
        <a:buNone/>
        <a:defRPr sz="7900" kern="1200">
          <a:solidFill>
            <a:schemeClr val="tx1"/>
          </a:solidFill>
          <a:latin typeface="+mj-lt"/>
          <a:ea typeface="+mj-ea"/>
          <a:cs typeface="+mj-cs"/>
        </a:defRPr>
      </a:lvl1pPr>
    </p:titleStyle>
    <p:bodyStyle>
      <a:lvl1pPr marL="614161" indent="-614161" algn="l" defTabSz="163777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30678" indent="-511801" algn="l" defTabSz="163777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7209" indent="-409442" algn="l" defTabSz="163777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66091"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84972"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503855"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22742"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41627"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60504"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zh-CN"/>
      </a:defPPr>
      <a:lvl1pPr marL="0" algn="l" defTabSz="1637770" rtl="0" eaLnBrk="1" latinLnBrk="0" hangingPunct="1">
        <a:defRPr sz="3200" kern="1200">
          <a:solidFill>
            <a:schemeClr val="tx1"/>
          </a:solidFill>
          <a:latin typeface="+mn-lt"/>
          <a:ea typeface="+mn-ea"/>
          <a:cs typeface="+mn-cs"/>
        </a:defRPr>
      </a:lvl1pPr>
      <a:lvl2pPr marL="818885" algn="l" defTabSz="1637770" rtl="0" eaLnBrk="1" latinLnBrk="0" hangingPunct="1">
        <a:defRPr sz="3200" kern="1200">
          <a:solidFill>
            <a:schemeClr val="tx1"/>
          </a:solidFill>
          <a:latin typeface="+mn-lt"/>
          <a:ea typeface="+mn-ea"/>
          <a:cs typeface="+mn-cs"/>
        </a:defRPr>
      </a:lvl2pPr>
      <a:lvl3pPr marL="1637770" algn="l" defTabSz="1637770" rtl="0" eaLnBrk="1" latinLnBrk="0" hangingPunct="1">
        <a:defRPr sz="3200" kern="1200">
          <a:solidFill>
            <a:schemeClr val="tx1"/>
          </a:solidFill>
          <a:latin typeface="+mn-lt"/>
          <a:ea typeface="+mn-ea"/>
          <a:cs typeface="+mn-cs"/>
        </a:defRPr>
      </a:lvl3pPr>
      <a:lvl4pPr marL="2456649" algn="l" defTabSz="1637770" rtl="0" eaLnBrk="1" latinLnBrk="0" hangingPunct="1">
        <a:defRPr sz="3200" kern="1200">
          <a:solidFill>
            <a:schemeClr val="tx1"/>
          </a:solidFill>
          <a:latin typeface="+mn-lt"/>
          <a:ea typeface="+mn-ea"/>
          <a:cs typeface="+mn-cs"/>
        </a:defRPr>
      </a:lvl4pPr>
      <a:lvl5pPr marL="3275532" algn="l" defTabSz="1637770" rtl="0" eaLnBrk="1" latinLnBrk="0" hangingPunct="1">
        <a:defRPr sz="3200" kern="1200">
          <a:solidFill>
            <a:schemeClr val="tx1"/>
          </a:solidFill>
          <a:latin typeface="+mn-lt"/>
          <a:ea typeface="+mn-ea"/>
          <a:cs typeface="+mn-cs"/>
        </a:defRPr>
      </a:lvl5pPr>
      <a:lvl6pPr marL="4094417" algn="l" defTabSz="1637770" rtl="0" eaLnBrk="1" latinLnBrk="0" hangingPunct="1">
        <a:defRPr sz="3200" kern="1200">
          <a:solidFill>
            <a:schemeClr val="tx1"/>
          </a:solidFill>
          <a:latin typeface="+mn-lt"/>
          <a:ea typeface="+mn-ea"/>
          <a:cs typeface="+mn-cs"/>
        </a:defRPr>
      </a:lvl6pPr>
      <a:lvl7pPr marL="4913297" algn="l" defTabSz="1637770" rtl="0" eaLnBrk="1" latinLnBrk="0" hangingPunct="1">
        <a:defRPr sz="3200" kern="1200">
          <a:solidFill>
            <a:schemeClr val="tx1"/>
          </a:solidFill>
          <a:latin typeface="+mn-lt"/>
          <a:ea typeface="+mn-ea"/>
          <a:cs typeface="+mn-cs"/>
        </a:defRPr>
      </a:lvl7pPr>
      <a:lvl8pPr marL="5732178" algn="l" defTabSz="1637770" rtl="0" eaLnBrk="1" latinLnBrk="0" hangingPunct="1">
        <a:defRPr sz="3200" kern="1200">
          <a:solidFill>
            <a:schemeClr val="tx1"/>
          </a:solidFill>
          <a:latin typeface="+mn-lt"/>
          <a:ea typeface="+mn-ea"/>
          <a:cs typeface="+mn-cs"/>
        </a:defRPr>
      </a:lvl8pPr>
      <a:lvl9pPr marL="6551065" algn="l" defTabSz="1637770"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22960" y="366183"/>
            <a:ext cx="14813280" cy="1524000"/>
          </a:xfrm>
          <a:prstGeom prst="rect">
            <a:avLst/>
          </a:prstGeom>
        </p:spPr>
        <p:txBody>
          <a:bodyPr vert="horz" lIns="163860" tIns="81930" rIns="163860" bIns="8193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133602"/>
            <a:ext cx="14813280" cy="6034617"/>
          </a:xfrm>
          <a:prstGeom prst="rect">
            <a:avLst/>
          </a:prstGeom>
        </p:spPr>
        <p:txBody>
          <a:bodyPr vert="horz" lIns="163860" tIns="81930" rIns="163860" bIns="8193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22960" y="8475134"/>
            <a:ext cx="3840480" cy="486834"/>
          </a:xfrm>
          <a:prstGeom prst="rect">
            <a:avLst/>
          </a:prstGeom>
        </p:spPr>
        <p:txBody>
          <a:bodyPr vert="horz" lIns="163860" tIns="81930" rIns="163860" bIns="81930" rtlCol="0" anchor="ctr"/>
          <a:lstStyle>
            <a:lvl1pPr algn="l">
              <a:defRPr sz="2200">
                <a:solidFill>
                  <a:schemeClr val="tx1">
                    <a:tint val="75000"/>
                  </a:schemeClr>
                </a:solidFill>
              </a:defRPr>
            </a:lvl1pPr>
          </a:lstStyle>
          <a:p>
            <a:pPr defTabSz="1638605"/>
            <a:fld id="{32274D81-BE9C-4C9D-8371-8BC208C7A872}" type="datetimeFigureOut">
              <a:rPr lang="zh-CN" altLang="en-US" smtClean="0">
                <a:solidFill>
                  <a:prstClr val="black">
                    <a:tint val="75000"/>
                  </a:prstClr>
                </a:solidFill>
              </a:rPr>
              <a:pPr defTabSz="1638605"/>
              <a:t>2022/1/15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5623560" y="8475134"/>
            <a:ext cx="5212080" cy="486834"/>
          </a:xfrm>
          <a:prstGeom prst="rect">
            <a:avLst/>
          </a:prstGeom>
        </p:spPr>
        <p:txBody>
          <a:bodyPr vert="horz" lIns="163860" tIns="81930" rIns="163860" bIns="81930" rtlCol="0" anchor="ctr"/>
          <a:lstStyle>
            <a:lvl1pPr algn="ctr">
              <a:defRPr sz="2200">
                <a:solidFill>
                  <a:schemeClr val="tx1">
                    <a:tint val="75000"/>
                  </a:schemeClr>
                </a:solidFill>
              </a:defRPr>
            </a:lvl1pPr>
          </a:lstStyle>
          <a:p>
            <a:pPr defTabSz="1638605"/>
            <a:endParaRPr lang="zh-CN" altLang="en-US">
              <a:solidFill>
                <a:prstClr val="black">
                  <a:tint val="75000"/>
                </a:prstClr>
              </a:solidFill>
            </a:endParaRPr>
          </a:p>
        </p:txBody>
      </p:sp>
      <p:sp>
        <p:nvSpPr>
          <p:cNvPr id="6" name="灯片编号占位符 5"/>
          <p:cNvSpPr>
            <a:spLocks noGrp="1"/>
          </p:cNvSpPr>
          <p:nvPr>
            <p:ph type="sldNum" sz="quarter" idx="4"/>
          </p:nvPr>
        </p:nvSpPr>
        <p:spPr>
          <a:xfrm>
            <a:off x="11795760" y="8475134"/>
            <a:ext cx="3840480" cy="486834"/>
          </a:xfrm>
          <a:prstGeom prst="rect">
            <a:avLst/>
          </a:prstGeom>
        </p:spPr>
        <p:txBody>
          <a:bodyPr vert="horz" lIns="163860" tIns="81930" rIns="163860" bIns="81930" rtlCol="0" anchor="ctr"/>
          <a:lstStyle>
            <a:lvl1pPr algn="r">
              <a:defRPr sz="2200">
                <a:solidFill>
                  <a:schemeClr val="tx1">
                    <a:tint val="75000"/>
                  </a:schemeClr>
                </a:solidFill>
              </a:defRPr>
            </a:lvl1pPr>
          </a:lstStyle>
          <a:p>
            <a:pPr defTabSz="1638605"/>
            <a:fld id="{EED5F6FF-76A1-4CE1-A727-BAA53E4938F6}" type="slidenum">
              <a:rPr lang="zh-CN" altLang="en-US" smtClean="0">
                <a:solidFill>
                  <a:prstClr val="black">
                    <a:tint val="75000"/>
                  </a:prstClr>
                </a:solidFill>
              </a:rPr>
              <a:pPr defTabSz="1638605"/>
              <a:t>‹#›</a:t>
            </a:fld>
            <a:endParaRPr lang="zh-CN" altLang="en-US">
              <a:solidFill>
                <a:prstClr val="black">
                  <a:tint val="75000"/>
                </a:prstClr>
              </a:solidFill>
            </a:endParaRPr>
          </a:p>
        </p:txBody>
      </p:sp>
    </p:spTree>
    <p:extLst>
      <p:ext uri="{BB962C8B-B14F-4D97-AF65-F5344CB8AC3E}">
        <p14:creationId xmlns:p14="http://schemas.microsoft.com/office/powerpoint/2010/main" val="1990614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ctr" defTabSz="1638605" rtl="0" eaLnBrk="1" latinLnBrk="0" hangingPunct="1">
        <a:spcBef>
          <a:spcPct val="0"/>
        </a:spcBef>
        <a:buNone/>
        <a:defRPr sz="7900" kern="1200">
          <a:solidFill>
            <a:schemeClr val="tx1"/>
          </a:solidFill>
          <a:latin typeface="+mj-lt"/>
          <a:ea typeface="+mj-ea"/>
          <a:cs typeface="+mj-cs"/>
        </a:defRPr>
      </a:lvl1pPr>
    </p:titleStyle>
    <p:bodyStyle>
      <a:lvl1pPr marL="614477" indent="-614477" algn="l" defTabSz="1638605"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31366" indent="-512064" algn="l" defTabSz="1638605"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8256" indent="-409651" algn="l" defTabSz="1638605"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67558"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86861"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506163"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25466"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44768"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64070"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zh-CN"/>
      </a:defPPr>
      <a:lvl1pPr marL="0" algn="l" defTabSz="1638605" rtl="0" eaLnBrk="1" latinLnBrk="0" hangingPunct="1">
        <a:defRPr sz="3200" kern="1200">
          <a:solidFill>
            <a:schemeClr val="tx1"/>
          </a:solidFill>
          <a:latin typeface="+mn-lt"/>
          <a:ea typeface="+mn-ea"/>
          <a:cs typeface="+mn-cs"/>
        </a:defRPr>
      </a:lvl1pPr>
      <a:lvl2pPr marL="819302" algn="l" defTabSz="1638605" rtl="0" eaLnBrk="1" latinLnBrk="0" hangingPunct="1">
        <a:defRPr sz="3200" kern="1200">
          <a:solidFill>
            <a:schemeClr val="tx1"/>
          </a:solidFill>
          <a:latin typeface="+mn-lt"/>
          <a:ea typeface="+mn-ea"/>
          <a:cs typeface="+mn-cs"/>
        </a:defRPr>
      </a:lvl2pPr>
      <a:lvl3pPr marL="1638605" algn="l" defTabSz="1638605" rtl="0" eaLnBrk="1" latinLnBrk="0" hangingPunct="1">
        <a:defRPr sz="3200" kern="1200">
          <a:solidFill>
            <a:schemeClr val="tx1"/>
          </a:solidFill>
          <a:latin typeface="+mn-lt"/>
          <a:ea typeface="+mn-ea"/>
          <a:cs typeface="+mn-cs"/>
        </a:defRPr>
      </a:lvl3pPr>
      <a:lvl4pPr marL="2457907" algn="l" defTabSz="1638605" rtl="0" eaLnBrk="1" latinLnBrk="0" hangingPunct="1">
        <a:defRPr sz="3200" kern="1200">
          <a:solidFill>
            <a:schemeClr val="tx1"/>
          </a:solidFill>
          <a:latin typeface="+mn-lt"/>
          <a:ea typeface="+mn-ea"/>
          <a:cs typeface="+mn-cs"/>
        </a:defRPr>
      </a:lvl4pPr>
      <a:lvl5pPr marL="3277210" algn="l" defTabSz="1638605" rtl="0" eaLnBrk="1" latinLnBrk="0" hangingPunct="1">
        <a:defRPr sz="3200" kern="1200">
          <a:solidFill>
            <a:schemeClr val="tx1"/>
          </a:solidFill>
          <a:latin typeface="+mn-lt"/>
          <a:ea typeface="+mn-ea"/>
          <a:cs typeface="+mn-cs"/>
        </a:defRPr>
      </a:lvl5pPr>
      <a:lvl6pPr marL="4096512" algn="l" defTabSz="1638605" rtl="0" eaLnBrk="1" latinLnBrk="0" hangingPunct="1">
        <a:defRPr sz="3200" kern="1200">
          <a:solidFill>
            <a:schemeClr val="tx1"/>
          </a:solidFill>
          <a:latin typeface="+mn-lt"/>
          <a:ea typeface="+mn-ea"/>
          <a:cs typeface="+mn-cs"/>
        </a:defRPr>
      </a:lvl6pPr>
      <a:lvl7pPr marL="4915814" algn="l" defTabSz="1638605" rtl="0" eaLnBrk="1" latinLnBrk="0" hangingPunct="1">
        <a:defRPr sz="3200" kern="1200">
          <a:solidFill>
            <a:schemeClr val="tx1"/>
          </a:solidFill>
          <a:latin typeface="+mn-lt"/>
          <a:ea typeface="+mn-ea"/>
          <a:cs typeface="+mn-cs"/>
        </a:defRPr>
      </a:lvl7pPr>
      <a:lvl8pPr marL="5735117" algn="l" defTabSz="1638605" rtl="0" eaLnBrk="1" latinLnBrk="0" hangingPunct="1">
        <a:defRPr sz="3200" kern="1200">
          <a:solidFill>
            <a:schemeClr val="tx1"/>
          </a:solidFill>
          <a:latin typeface="+mn-lt"/>
          <a:ea typeface="+mn-ea"/>
          <a:cs typeface="+mn-cs"/>
        </a:defRPr>
      </a:lvl8pPr>
      <a:lvl9pPr marL="6554419" algn="l" defTabSz="163860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3.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3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Cloud Callout 1"/>
          <p:cNvSpPr/>
          <p:nvPr/>
        </p:nvSpPr>
        <p:spPr>
          <a:xfrm>
            <a:off x="3847338" y="833120"/>
            <a:ext cx="9813798" cy="4795520"/>
          </a:xfrm>
          <a:prstGeom prst="cloud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1228876"/>
            <a:r>
              <a:rPr lang="en-US" sz="9700" b="1" dirty="0" smtClean="0">
                <a:solidFill>
                  <a:srgbClr val="FFC000"/>
                </a:solidFill>
                <a:latin typeface="Times New Roman" pitchFamily="18" charset="0"/>
                <a:cs typeface="Times New Roman" pitchFamily="18" charset="0"/>
              </a:rPr>
              <a:t>ĐẠO ĐỨC  </a:t>
            </a:r>
            <a:endParaRPr lang="en-US" sz="97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068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392338" y="1143000"/>
            <a:ext cx="10972800" cy="1200329"/>
          </a:xfrm>
          <a:prstGeom prst="rect">
            <a:avLst/>
          </a:prstGeom>
          <a:noFill/>
        </p:spPr>
        <p:txBody>
          <a:bodyPr wrap="square" rtlCol="0">
            <a:spAutoFit/>
          </a:bodyPr>
          <a:lstStyle/>
          <a:p>
            <a:pPr algn="ctr"/>
            <a:r>
              <a:rPr lang="en-US" sz="72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Ghi</a:t>
            </a:r>
            <a:r>
              <a:rPr lang="en-US" sz="7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nhớ</a:t>
            </a:r>
            <a:r>
              <a:rPr lang="en-US" sz="7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/SGK </a:t>
            </a:r>
            <a:r>
              <a:rPr lang="en-US" sz="72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7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28 </a:t>
            </a:r>
            <a:endPar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830238" y="2528125"/>
            <a:ext cx="14097000" cy="3785652"/>
          </a:xfrm>
          <a:prstGeom prst="rect">
            <a:avLst/>
          </a:prstGeom>
          <a:solidFill>
            <a:schemeClr val="accent5">
              <a:lumMod val="20000"/>
              <a:lumOff val="80000"/>
            </a:schemeClr>
          </a:solidFill>
        </p:spPr>
        <p:txBody>
          <a:bodyPr wrap="square">
            <a:spAutoFit/>
          </a:bodyPr>
          <a:lstStyle/>
          <a:p>
            <a:r>
              <a:rPr lang="vi-VN" sz="6000" b="1" dirty="0">
                <a:latin typeface="Times New Roman" pitchFamily="18" charset="0"/>
                <a:cs typeface="Times New Roman" pitchFamily="18" charset="0"/>
              </a:rPr>
              <a:t>Cơm ăn, áo mặc, sách học và mọi của cải khác trong xã hội có được là nhờ những người lao động. Em phải kính trọng và biết ơn người lao động.</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504505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77490" y="7620002"/>
            <a:ext cx="2571750" cy="4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defTabSz="1226918" fontAlgn="base">
              <a:spcBef>
                <a:spcPct val="50000"/>
              </a:spcBef>
              <a:spcAft>
                <a:spcPct val="0"/>
              </a:spcAft>
            </a:pPr>
            <a:endParaRPr lang="en-US" altLang="en-US" sz="2300">
              <a:solidFill>
                <a:prstClr val="black"/>
              </a:solidFill>
            </a:endParaRPr>
          </a:p>
        </p:txBody>
      </p:sp>
      <p:sp>
        <p:nvSpPr>
          <p:cNvPr id="15363" name="Text Box 3"/>
          <p:cNvSpPr txBox="1">
            <a:spLocks noChangeArrowheads="1"/>
          </p:cNvSpPr>
          <p:nvPr/>
        </p:nvSpPr>
        <p:spPr bwMode="auto">
          <a:xfrm>
            <a:off x="2880360" y="6400825"/>
            <a:ext cx="10698480" cy="12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ctr" defTabSz="1226918" fontAlgn="base">
              <a:spcBef>
                <a:spcPct val="50000"/>
              </a:spcBef>
              <a:spcAft>
                <a:spcPct val="0"/>
              </a:spcAft>
            </a:pPr>
            <a:endParaRPr lang="en-US" altLang="en-US" sz="7300" b="1">
              <a:solidFill>
                <a:srgbClr val="FFFFCC"/>
              </a:solidFill>
              <a:latin typeface="VNI-Times" pitchFamily="2" charset="0"/>
            </a:endParaRPr>
          </a:p>
        </p:txBody>
      </p:sp>
      <p:sp>
        <p:nvSpPr>
          <p:cNvPr id="19460" name="Text Box 4"/>
          <p:cNvSpPr txBox="1">
            <a:spLocks noChangeArrowheads="1"/>
          </p:cNvSpPr>
          <p:nvPr/>
        </p:nvSpPr>
        <p:spPr bwMode="auto">
          <a:xfrm>
            <a:off x="4732020" y="1828800"/>
            <a:ext cx="6995160" cy="13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ctr" defTabSz="1226918" fontAlgn="base">
              <a:spcBef>
                <a:spcPct val="50000"/>
              </a:spcBef>
              <a:spcAft>
                <a:spcPct val="0"/>
              </a:spcAft>
            </a:pPr>
            <a:r>
              <a:rPr lang="en-US" altLang="en-US" sz="81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altLang="en-US" sz="81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81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altLang="en-US" sz="81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81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en-US" sz="81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en-US" sz="81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461" name="Text Box 5"/>
          <p:cNvSpPr txBox="1">
            <a:spLocks noChangeArrowheads="1"/>
          </p:cNvSpPr>
          <p:nvPr/>
        </p:nvSpPr>
        <p:spPr bwMode="auto">
          <a:xfrm>
            <a:off x="2777490" y="7010402"/>
            <a:ext cx="617220" cy="4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defTabSz="1226918" fontAlgn="base">
              <a:spcBef>
                <a:spcPct val="50000"/>
              </a:spcBef>
              <a:spcAft>
                <a:spcPct val="0"/>
              </a:spcAft>
            </a:pPr>
            <a:endParaRPr lang="en-US" altLang="en-US" sz="2300">
              <a:solidFill>
                <a:prstClr val="black"/>
              </a:solidFill>
            </a:endParaRPr>
          </a:p>
        </p:txBody>
      </p:sp>
      <p:sp>
        <p:nvSpPr>
          <p:cNvPr id="20486" name="Rectangle 7"/>
          <p:cNvSpPr>
            <a:spLocks noChangeArrowheads="1"/>
          </p:cNvSpPr>
          <p:nvPr/>
        </p:nvSpPr>
        <p:spPr bwMode="auto">
          <a:xfrm>
            <a:off x="2514600" y="2871771"/>
            <a:ext cx="12344400" cy="112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p>
            <a:pPr algn="ctr" defTabSz="1226918" eaLnBrk="0" fontAlgn="base" hangingPunct="0">
              <a:spcBef>
                <a:spcPct val="50000"/>
              </a:spcBef>
              <a:spcAft>
                <a:spcPct val="0"/>
              </a:spcAft>
            </a:pPr>
            <a:r>
              <a:rPr lang="en-US" altLang="en-US" sz="6500" b="1" dirty="0">
                <a:solidFill>
                  <a:prstClr val="white"/>
                </a:solidFill>
                <a:latin typeface="Times New Roman" pitchFamily="18" charset="0"/>
                <a:cs typeface="Times New Roman" pitchFamily="18" charset="0"/>
              </a:rPr>
              <a:t>  </a:t>
            </a:r>
          </a:p>
        </p:txBody>
      </p:sp>
      <p:sp>
        <p:nvSpPr>
          <p:cNvPr id="2" name="TextBox 1"/>
          <p:cNvSpPr txBox="1"/>
          <p:nvPr/>
        </p:nvSpPr>
        <p:spPr>
          <a:xfrm>
            <a:off x="1316966" y="3455523"/>
            <a:ext cx="14097000" cy="1338784"/>
          </a:xfrm>
          <a:prstGeom prst="rect">
            <a:avLst/>
          </a:prstGeom>
          <a:noFill/>
        </p:spPr>
        <p:txBody>
          <a:bodyPr wrap="square" lIns="91397" tIns="45698" rIns="91397" bIns="45698" rtlCol="0">
            <a:spAutoFit/>
          </a:bodyPr>
          <a:lstStyle/>
          <a:p>
            <a:pPr algn="ctr" defTabSz="914400" fontAlgn="base">
              <a:spcBef>
                <a:spcPct val="0"/>
              </a:spcBef>
              <a:spcAft>
                <a:spcPct val="0"/>
              </a:spcAft>
            </a:pPr>
            <a:r>
              <a:rPr lang="en-US" sz="8100" b="1" dirty="0" smtClean="0">
                <a:solidFill>
                  <a:srgbClr val="C00000"/>
                </a:solidFill>
                <a:latin typeface="Times New Roman" pitchFamily="18" charset="0"/>
                <a:cs typeface="Times New Roman" pitchFamily="18" charset="0"/>
              </a:rPr>
              <a:t>CÙNG EM THỰC HÀNH    </a:t>
            </a:r>
            <a:endParaRPr lang="en-US" sz="81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557599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五角星 41"/>
          <p:cNvSpPr/>
          <p:nvPr/>
        </p:nvSpPr>
        <p:spPr>
          <a:xfrm rot="21380687">
            <a:off x="15112879" y="7974987"/>
            <a:ext cx="825107" cy="81492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3" name="五角星 42"/>
          <p:cNvSpPr/>
          <p:nvPr/>
        </p:nvSpPr>
        <p:spPr>
          <a:xfrm rot="19938392">
            <a:off x="14938045" y="5930381"/>
            <a:ext cx="656611" cy="648505"/>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4" name="五角星 43"/>
          <p:cNvSpPr/>
          <p:nvPr/>
        </p:nvSpPr>
        <p:spPr>
          <a:xfrm rot="19938392">
            <a:off x="14318032" y="1349680"/>
            <a:ext cx="656611" cy="64850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6" name="五角星 45"/>
          <p:cNvSpPr/>
          <p:nvPr/>
        </p:nvSpPr>
        <p:spPr>
          <a:xfrm>
            <a:off x="13607461" y="5364393"/>
            <a:ext cx="456187" cy="45055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endParaRPr lang="zh-CN" altLang="en-US" sz="1800">
              <a:solidFill>
                <a:prstClr val="white"/>
              </a:solidFill>
            </a:endParaRPr>
          </a:p>
        </p:txBody>
      </p:sp>
      <p:pic>
        <p:nvPicPr>
          <p:cNvPr id="52"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4962" y="2994444"/>
            <a:ext cx="1502779" cy="1577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514" y="228599"/>
            <a:ext cx="15484610" cy="1569616"/>
          </a:xfrm>
          <a:prstGeom prst="rect">
            <a:avLst/>
          </a:prstGeom>
          <a:solidFill>
            <a:schemeClr val="accent2">
              <a:lumMod val="20000"/>
              <a:lumOff val="80000"/>
            </a:schemeClr>
          </a:solidFill>
        </p:spPr>
        <p:txBody>
          <a:bodyPr wrap="square" lIns="91397" tIns="45698" rIns="91397" bIns="45698" rtlCol="0">
            <a:spAutoFit/>
          </a:bodyPr>
          <a:lstStyle/>
          <a:p>
            <a:pPr defTabSz="914400" fontAlgn="base">
              <a:spcBef>
                <a:spcPct val="0"/>
              </a:spcBef>
              <a:spcAft>
                <a:spcPct val="0"/>
              </a:spcAft>
            </a:pPr>
            <a:r>
              <a:rPr lang="en-US" sz="4800" b="1" u="sng" dirty="0" err="1">
                <a:solidFill>
                  <a:srgbClr val="FF0000"/>
                </a:solidFill>
                <a:latin typeface="Times New Roman" pitchFamily="18" charset="0"/>
                <a:cs typeface="Times New Roman" pitchFamily="18" charset="0"/>
              </a:rPr>
              <a:t>Bài</a:t>
            </a:r>
            <a:r>
              <a:rPr lang="en-US" sz="4800" b="1" u="sng" dirty="0">
                <a:solidFill>
                  <a:srgbClr val="FF0000"/>
                </a:solidFill>
                <a:latin typeface="Times New Roman" pitchFamily="18" charset="0"/>
                <a:cs typeface="Times New Roman" pitchFamily="18" charset="0"/>
              </a:rPr>
              <a:t> </a:t>
            </a:r>
            <a:r>
              <a:rPr lang="en-US" sz="4800" b="1" u="sng" dirty="0" err="1" smtClean="0">
                <a:solidFill>
                  <a:srgbClr val="FF0000"/>
                </a:solidFill>
                <a:latin typeface="Times New Roman" pitchFamily="18" charset="0"/>
                <a:cs typeface="Times New Roman" pitchFamily="18" charset="0"/>
              </a:rPr>
              <a:t>tập</a:t>
            </a:r>
            <a:r>
              <a:rPr lang="en-US" sz="4800" b="1" u="sng" dirty="0" smtClean="0">
                <a:solidFill>
                  <a:srgbClr val="FF0000"/>
                </a:solidFill>
                <a:latin typeface="Times New Roman" pitchFamily="18" charset="0"/>
                <a:cs typeface="Times New Roman" pitchFamily="18" charset="0"/>
              </a:rPr>
              <a:t> 1: </a:t>
            </a:r>
            <a:r>
              <a:rPr lang="en-US" sz="4800" b="1" dirty="0" smtClean="0">
                <a:solidFill>
                  <a:srgbClr val="FF0000"/>
                </a:solidFill>
                <a:latin typeface="Times New Roman" pitchFamily="18" charset="0"/>
                <a:cs typeface="Times New Roman" pitchFamily="18" charset="0"/>
              </a:rPr>
              <a:t>Theo </a:t>
            </a:r>
            <a:r>
              <a:rPr lang="en-US" sz="4800" b="1" dirty="0" err="1" smtClean="0">
                <a:solidFill>
                  <a:srgbClr val="FF0000"/>
                </a:solidFill>
                <a:latin typeface="Times New Roman" pitchFamily="18" charset="0"/>
                <a:cs typeface="Times New Roman" pitchFamily="18" charset="0"/>
              </a:rPr>
              <a:t>em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trong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số</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những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người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dưới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đây</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ai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là</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người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lao</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động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Vì</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sao</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
        <p:nvSpPr>
          <p:cNvPr id="2" name="Rectangle 1"/>
          <p:cNvSpPr/>
          <p:nvPr/>
        </p:nvSpPr>
        <p:spPr>
          <a:xfrm>
            <a:off x="478514" y="2379671"/>
            <a:ext cx="15265764" cy="4832092"/>
          </a:xfrm>
          <a:prstGeom prst="rect">
            <a:avLst/>
          </a:prstGeom>
        </p:spPr>
        <p:txBody>
          <a:bodyPr wrap="square">
            <a:spAutoFit/>
          </a:bodyPr>
          <a:lstStyle/>
          <a:p>
            <a:pPr algn="just"/>
            <a:r>
              <a:rPr lang="vi-VN" sz="4400" dirty="0" smtClean="0">
                <a:latin typeface="Times New Roman" pitchFamily="18" charset="0"/>
                <a:cs typeface="Times New Roman" pitchFamily="18" charset="0"/>
              </a:rPr>
              <a:t>a. Nông dân.                                  </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 b. Bác sĩ.</a:t>
            </a:r>
          </a:p>
          <a:p>
            <a:pPr algn="just"/>
            <a:r>
              <a:rPr lang="vi-VN" sz="4400" dirty="0" smtClean="0">
                <a:latin typeface="Times New Roman" pitchFamily="18" charset="0"/>
                <a:cs typeface="Times New Roman" pitchFamily="18" charset="0"/>
              </a:rPr>
              <a:t>c. Người giúp việc trong gia đình.  d. Người lái xe ôm</a:t>
            </a:r>
          </a:p>
          <a:p>
            <a:pPr algn="just"/>
            <a:r>
              <a:rPr lang="vi-VN" sz="4400" dirty="0" smtClean="0">
                <a:latin typeface="Times New Roman" pitchFamily="18" charset="0"/>
                <a:cs typeface="Times New Roman" pitchFamily="18" charset="0"/>
              </a:rPr>
              <a:t>đ. Giám đốc công ti                         e. Nhà khoa học</a:t>
            </a:r>
          </a:p>
          <a:p>
            <a:pPr algn="just"/>
            <a:r>
              <a:rPr lang="vi-VN" sz="4400" dirty="0" smtClean="0">
                <a:latin typeface="Times New Roman" pitchFamily="18" charset="0"/>
                <a:cs typeface="Times New Roman" pitchFamily="18" charset="0"/>
              </a:rPr>
              <a:t>g. Người đạp xích lô                        h. Giáo viên</a:t>
            </a:r>
          </a:p>
          <a:p>
            <a:pPr algn="just"/>
            <a:r>
              <a:rPr lang="vi-VN" sz="4400" dirty="0" smtClean="0">
                <a:latin typeface="Times New Roman" pitchFamily="18" charset="0"/>
                <a:cs typeface="Times New Roman" pitchFamily="18" charset="0"/>
              </a:rPr>
              <a:t>i. Kẻ buôn bán ma túy.                     k. Kẻ buôn bán phụ nữ, trẻ em.</a:t>
            </a:r>
          </a:p>
          <a:p>
            <a:pPr algn="just"/>
            <a:r>
              <a:rPr lang="vi-VN" sz="4400" dirty="0" smtClean="0">
                <a:latin typeface="Times New Roman" pitchFamily="18" charset="0"/>
                <a:cs typeface="Times New Roman" pitchFamily="18" charset="0"/>
              </a:rPr>
              <a:t>l. Kẻ trộm                                      </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  m. Người ăn xin</a:t>
            </a:r>
          </a:p>
          <a:p>
            <a:pPr algn="just"/>
            <a:r>
              <a:rPr lang="vi-VN" sz="4400" dirty="0" smtClean="0">
                <a:latin typeface="Times New Roman" pitchFamily="18" charset="0"/>
                <a:cs typeface="Times New Roman" pitchFamily="18" charset="0"/>
              </a:rPr>
              <a:t>n. Kĩ sư tin học                                 o. Nhà văn, nhà thơ</a:t>
            </a:r>
            <a:endParaRPr lang="en-US" sz="4400" dirty="0">
              <a:latin typeface="Times New Roman" pitchFamily="18" charset="0"/>
              <a:cs typeface="Times New Roman" pitchFamily="18" charset="0"/>
            </a:endParaRPr>
          </a:p>
        </p:txBody>
      </p:sp>
      <p:sp>
        <p:nvSpPr>
          <p:cNvPr id="17" name="Oval 16"/>
          <p:cNvSpPr/>
          <p:nvPr/>
        </p:nvSpPr>
        <p:spPr>
          <a:xfrm>
            <a:off x="228600" y="2371191"/>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11396" y="2113618"/>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8600" y="2994444"/>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111396" y="3028130"/>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8600" y="3649025"/>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111396" y="3649025"/>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1411" y="4406895"/>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111396" y="4338461"/>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19973" y="6477000"/>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53887" y="6477000"/>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8514" y="7188093"/>
            <a:ext cx="15403908" cy="1446550"/>
          </a:xfrm>
          <a:prstGeom prst="rect">
            <a:avLst/>
          </a:prstGeom>
          <a:solidFill>
            <a:schemeClr val="accent3">
              <a:lumMod val="20000"/>
              <a:lumOff val="80000"/>
            </a:schemeClr>
          </a:solidFill>
        </p:spPr>
        <p:txBody>
          <a:bodyPr wrap="square">
            <a:spAutoFit/>
          </a:bodyPr>
          <a:lstStyle/>
          <a:p>
            <a:r>
              <a:rPr lang="vi-VN" sz="4400" b="1" dirty="0" smtClean="0">
                <a:latin typeface="Times New Roman" pitchFamily="18" charset="0"/>
                <a:cs typeface="Times New Roman" pitchFamily="18" charset="0"/>
              </a:rPr>
              <a:t>Những người là người lao động: a, b, c, d, đ, e, g, h, n và o do họ đều lao động bằng sức khỏe, trí óc và công sức của mình.</a:t>
            </a:r>
            <a:endParaRPr lang="en-US" sz="4400" b="1" dirty="0">
              <a:latin typeface="Times New Roman" pitchFamily="18" charset="0"/>
              <a:cs typeface="Times New Roman" pitchFamily="18" charset="0"/>
            </a:endParaRPr>
          </a:p>
        </p:txBody>
      </p:sp>
      <p:sp>
        <p:nvSpPr>
          <p:cNvPr id="6" name="Rectangle 5"/>
          <p:cNvSpPr/>
          <p:nvPr/>
        </p:nvSpPr>
        <p:spPr>
          <a:xfrm>
            <a:off x="507269" y="7211763"/>
            <a:ext cx="15455855" cy="1754326"/>
          </a:xfrm>
          <a:prstGeom prst="rect">
            <a:avLst/>
          </a:prstGeom>
          <a:solidFill>
            <a:schemeClr val="accent3">
              <a:lumMod val="20000"/>
              <a:lumOff val="80000"/>
            </a:schemeClr>
          </a:solidFill>
        </p:spPr>
        <p:txBody>
          <a:bodyPr wrap="square">
            <a:spAutoFit/>
          </a:bodyPr>
          <a:lstStyle/>
          <a:p>
            <a:r>
              <a:rPr lang="vi-VN" sz="3600" b="1" dirty="0" smtClean="0">
                <a:latin typeface="Times New Roman" pitchFamily="18" charset="0"/>
                <a:cs typeface="Times New Roman" pitchFamily="18" charset="0"/>
              </a:rPr>
              <a:t>Những người trong đáp án i, k, l và m là khôn phải là người lao động vì những người đó kiếm tiền dựa trên những hành động phạm pháp, ảnh hưởng đến an ninh trật tự xã hội...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0410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14:bounceEnd="50000">
                                          <p:cBhvr additive="base">
                                            <p:cTn id="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14:bounceEnd="50000">
                                          <p:cBhvr additive="base">
                                            <p:cTn id="1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14:bounceEnd="50000">
                                          <p:cBhvr additive="base">
                                            <p:cTn id="19"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1+#ppt_w/2"/>
                                              </p:val>
                                            </p:tav>
                                            <p:tav tm="100000">
                                              <p:val>
                                                <p:strVal val="#ppt_x"/>
                                              </p:val>
                                            </p:tav>
                                          </p:tavLst>
                                        </p:anim>
                                        <p:anim calcmode="lin" valueType="num">
                                          <p:cBhvr additive="base">
                                            <p:cTn id="25" dur="500" fill="hold"/>
                                            <p:tgtEl>
                                              <p:spTgt spid="5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7" dur="6500" fill="hold"/>
                                            <p:tgtEl>
                                              <p:spTgt spid="52"/>
                                            </p:tgtEl>
                                            <p:attrNameLst>
                                              <p:attrName>ppt_x</p:attrName>
                                              <p:attrName>ppt_y</p:attrName>
                                            </p:attrNameLst>
                                          </p:cBhvr>
                                        </p:animMotion>
                                      </p:childTnLst>
                                    </p:cTn>
                                  </p:par>
                                  <p:par>
                                    <p:cTn id="28" presetID="8" presetClass="emph" presetSubtype="0" repeatCount="2000" fill="hold" grpId="1" nodeType="withEffect">
                                      <p:stCondLst>
                                        <p:cond delay="0"/>
                                      </p:stCondLst>
                                      <p:childTnLst>
                                        <p:animRot by="-21600000">
                                          <p:cBhvr>
                                            <p:cTn id="29" dur="3500" fill="hold"/>
                                            <p:tgtEl>
                                              <p:spTgt spid="44"/>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43"/>
                                            </p:tgtEl>
                                            <p:attrNameLst>
                                              <p:attrName>r</p:attrName>
                                            </p:attrNameLst>
                                          </p:cBhvr>
                                        </p:animRot>
                                      </p:childTnLst>
                                    </p:cTn>
                                  </p:par>
                                  <p:par>
                                    <p:cTn id="32" presetID="6" presetClass="emph" presetSubtype="0" repeatCount="2000" autoRev="1" fill="hold" grpId="1" nodeType="withEffect">
                                      <p:stCondLst>
                                        <p:cond delay="0"/>
                                      </p:stCondLst>
                                      <p:childTnLst>
                                        <p:animScale>
                                          <p:cBhvr>
                                            <p:cTn id="33" dur="2000" fill="hold"/>
                                            <p:tgtEl>
                                              <p:spTgt spid="42"/>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1)">
                                          <p:cBhvr>
                                            <p:cTn id="53" dur="2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heel(1)">
                                          <p:cBhvr>
                                            <p:cTn id="63" dur="2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heel(1)">
                                          <p:cBhvr>
                                            <p:cTn id="68" dur="20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heel(1)">
                                          <p:cBhvr>
                                            <p:cTn id="73" dur="2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heel(1)">
                                          <p:cBhvr>
                                            <p:cTn id="78" dur="20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heel(1)">
                                          <p:cBhvr>
                                            <p:cTn id="83" dur="2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heel(1)">
                                          <p:cBhvr>
                                            <p:cTn id="88" dur="2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heel(1)">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heel(1)">
                                          <p:cBhvr>
                                            <p:cTn id="9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6" grpId="0" animBg="1"/>
          <p:bldP spid="4" grpId="0" animBg="1"/>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750" fill="hold"/>
                                            <p:tgtEl>
                                              <p:spTgt spid="44"/>
                                            </p:tgtEl>
                                            <p:attrNameLst>
                                              <p:attrName>ppt_x</p:attrName>
                                            </p:attrNameLst>
                                          </p:cBhvr>
                                          <p:tavLst>
                                            <p:tav tm="0">
                                              <p:val>
                                                <p:strVal val="#ppt_x"/>
                                              </p:val>
                                            </p:tav>
                                            <p:tav tm="100000">
                                              <p:val>
                                                <p:strVal val="#ppt_x"/>
                                              </p:val>
                                            </p:tav>
                                          </p:tavLst>
                                        </p:anim>
                                        <p:anim calcmode="lin" valueType="num">
                                          <p:cBhvr additive="base">
                                            <p:cTn id="16" dur="75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1+#ppt_w/2"/>
                                              </p:val>
                                            </p:tav>
                                            <p:tav tm="100000">
                                              <p:val>
                                                <p:strVal val="#ppt_x"/>
                                              </p:val>
                                            </p:tav>
                                          </p:tavLst>
                                        </p:anim>
                                        <p:anim calcmode="lin" valueType="num">
                                          <p:cBhvr additive="base">
                                            <p:cTn id="25" dur="500" fill="hold"/>
                                            <p:tgtEl>
                                              <p:spTgt spid="5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7" dur="6500" fill="hold"/>
                                            <p:tgtEl>
                                              <p:spTgt spid="52"/>
                                            </p:tgtEl>
                                            <p:attrNameLst>
                                              <p:attrName>ppt_x</p:attrName>
                                              <p:attrName>ppt_y</p:attrName>
                                            </p:attrNameLst>
                                          </p:cBhvr>
                                        </p:animMotion>
                                      </p:childTnLst>
                                    </p:cTn>
                                  </p:par>
                                  <p:par>
                                    <p:cTn id="28" presetID="8" presetClass="emph" presetSubtype="0" repeatCount="2000" fill="hold" grpId="1" nodeType="withEffect">
                                      <p:stCondLst>
                                        <p:cond delay="0"/>
                                      </p:stCondLst>
                                      <p:childTnLst>
                                        <p:animRot by="-21600000">
                                          <p:cBhvr>
                                            <p:cTn id="29" dur="3500" fill="hold"/>
                                            <p:tgtEl>
                                              <p:spTgt spid="44"/>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43"/>
                                            </p:tgtEl>
                                            <p:attrNameLst>
                                              <p:attrName>r</p:attrName>
                                            </p:attrNameLst>
                                          </p:cBhvr>
                                        </p:animRot>
                                      </p:childTnLst>
                                    </p:cTn>
                                  </p:par>
                                  <p:par>
                                    <p:cTn id="32" presetID="6" presetClass="emph" presetSubtype="0" repeatCount="2000" autoRev="1" fill="hold" grpId="1" nodeType="withEffect">
                                      <p:stCondLst>
                                        <p:cond delay="0"/>
                                      </p:stCondLst>
                                      <p:childTnLst>
                                        <p:animScale>
                                          <p:cBhvr>
                                            <p:cTn id="33" dur="2000" fill="hold"/>
                                            <p:tgtEl>
                                              <p:spTgt spid="42"/>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1)">
                                          <p:cBhvr>
                                            <p:cTn id="53" dur="2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heel(1)">
                                          <p:cBhvr>
                                            <p:cTn id="63" dur="2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heel(1)">
                                          <p:cBhvr>
                                            <p:cTn id="68" dur="20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heel(1)">
                                          <p:cBhvr>
                                            <p:cTn id="73" dur="2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heel(1)">
                                          <p:cBhvr>
                                            <p:cTn id="78" dur="20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heel(1)">
                                          <p:cBhvr>
                                            <p:cTn id="83" dur="2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heel(1)">
                                          <p:cBhvr>
                                            <p:cTn id="88" dur="2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heel(1)">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heel(1)">
                                          <p:cBhvr>
                                            <p:cTn id="9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6" grpId="0" animBg="1"/>
          <p:bldP spid="4" grpId="0" animBg="1"/>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animBg="1"/>
          <p:bldP spid="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97324"/>
            <a:ext cx="141731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1999" y="149525"/>
            <a:ext cx="15087600" cy="1323439"/>
          </a:xfrm>
          <a:prstGeom prst="rect">
            <a:avLst/>
          </a:prstGeom>
          <a:solidFill>
            <a:schemeClr val="accent2">
              <a:lumMod val="20000"/>
              <a:lumOff val="80000"/>
            </a:schemeClr>
          </a:solidFill>
        </p:spPr>
        <p:txBody>
          <a:bodyPr wrap="square">
            <a:spAutoFit/>
          </a:bodyPr>
          <a:lstStyle/>
          <a:p>
            <a:r>
              <a:rPr lang="en-US" sz="4000" b="1" u="sng" dirty="0" err="1" smtClean="0">
                <a:solidFill>
                  <a:srgbClr val="FF0000"/>
                </a:solidFill>
                <a:latin typeface="Times New Roman" pitchFamily="18" charset="0"/>
                <a:cs typeface="Times New Roman" pitchFamily="18" charset="0"/>
              </a:rPr>
              <a:t>Bài</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tập</a:t>
            </a:r>
            <a:r>
              <a:rPr lang="en-US" sz="4000" b="1" u="sng" dirty="0" smtClean="0">
                <a:solidFill>
                  <a:srgbClr val="FF0000"/>
                </a:solidFill>
                <a:latin typeface="Times New Roman" pitchFamily="18" charset="0"/>
                <a:cs typeface="Times New Roman" pitchFamily="18" charset="0"/>
              </a:rPr>
              <a:t> 2</a:t>
            </a:r>
            <a:r>
              <a:rPr lang="en-US" sz="40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Em hãy cho biết, những người lao động trong các tranh dưới đây làm nghề gì và công việc đó có ích cho xã hội như thế nào?</a:t>
            </a:r>
            <a:endParaRPr lang="en-US" sz="40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597324"/>
            <a:ext cx="14782799" cy="6937076"/>
          </a:xfrm>
          <a:prstGeom prst="rect">
            <a:avLst/>
          </a:prstGeom>
        </p:spPr>
      </p:pic>
    </p:spTree>
    <p:extLst>
      <p:ext uri="{BB962C8B-B14F-4D97-AF65-F5344CB8AC3E}">
        <p14:creationId xmlns:p14="http://schemas.microsoft.com/office/powerpoint/2010/main" val="1289790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49525"/>
            <a:ext cx="15087600" cy="1323439"/>
          </a:xfrm>
          <a:prstGeom prst="rect">
            <a:avLst/>
          </a:prstGeom>
          <a:solidFill>
            <a:schemeClr val="accent2">
              <a:lumMod val="20000"/>
              <a:lumOff val="80000"/>
            </a:schemeClr>
          </a:solidFill>
        </p:spPr>
        <p:txBody>
          <a:bodyPr wrap="square">
            <a:spAutoFit/>
          </a:bodyPr>
          <a:lstStyle/>
          <a:p>
            <a:r>
              <a:rPr lang="en-US" sz="4000" b="1" u="sng" dirty="0" err="1" smtClean="0">
                <a:solidFill>
                  <a:srgbClr val="FF0000"/>
                </a:solidFill>
                <a:latin typeface="Times New Roman" pitchFamily="18" charset="0"/>
                <a:cs typeface="Times New Roman" pitchFamily="18" charset="0"/>
              </a:rPr>
              <a:t>Bài</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tập</a:t>
            </a:r>
            <a:r>
              <a:rPr lang="en-US" sz="4000" b="1" u="sng" dirty="0" smtClean="0">
                <a:solidFill>
                  <a:srgbClr val="FF0000"/>
                </a:solidFill>
                <a:latin typeface="Times New Roman" pitchFamily="18" charset="0"/>
                <a:cs typeface="Times New Roman" pitchFamily="18" charset="0"/>
              </a:rPr>
              <a:t> 2</a:t>
            </a:r>
            <a:r>
              <a:rPr lang="en-US" sz="40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Em hãy cho biết, những người lao động trong các tranh dưới đây làm nghề gì và công việc đó có ích cho xã hội như thế nào?</a:t>
            </a:r>
            <a:endParaRPr lang="en-US" sz="4000" b="1" dirty="0">
              <a:solidFill>
                <a:srgbClr val="FF0000"/>
              </a:solidFill>
              <a:latin typeface="Times New Roman" pitchFamily="18" charset="0"/>
              <a:cs typeface="Times New Roman" pitchFamily="18" charset="0"/>
            </a:endParaRPr>
          </a:p>
        </p:txBody>
      </p:sp>
      <p:sp>
        <p:nvSpPr>
          <p:cNvPr id="4" name="Rectangle 3"/>
          <p:cNvSpPr/>
          <p:nvPr/>
        </p:nvSpPr>
        <p:spPr>
          <a:xfrm>
            <a:off x="533400" y="1676400"/>
            <a:ext cx="15468600" cy="6740307"/>
          </a:xfrm>
          <a:prstGeom prst="rect">
            <a:avLst/>
          </a:prstGeom>
          <a:noFill/>
        </p:spPr>
        <p:txBody>
          <a:bodyPr wrap="square">
            <a:spAutoFit/>
          </a:bodyPr>
          <a:lstStyle/>
          <a:p>
            <a:r>
              <a:rPr lang="en-US" sz="3600" b="1" dirty="0" smtClean="0">
                <a:solidFill>
                  <a:srgbClr val="7030A0"/>
                </a:solidFill>
                <a:latin typeface="Times New Roman" pitchFamily="18" charset="0"/>
                <a:cs typeface="Times New Roman" pitchFamily="18" charset="0"/>
              </a:rPr>
              <a:t>+ </a:t>
            </a:r>
            <a:r>
              <a:rPr lang="vi-VN" sz="3600" b="1" u="sng" dirty="0" smtClean="0">
                <a:solidFill>
                  <a:srgbClr val="7030A0"/>
                </a:solidFill>
                <a:latin typeface="Times New Roman" pitchFamily="18" charset="0"/>
                <a:cs typeface="Times New Roman" pitchFamily="18" charset="0"/>
              </a:rPr>
              <a:t>Tranh 1</a:t>
            </a:r>
            <a:r>
              <a:rPr lang="vi-VN" sz="3600" b="1" dirty="0" smtClean="0">
                <a:solidFill>
                  <a:srgbClr val="7030A0"/>
                </a:solidFill>
                <a:latin typeface="Times New Roman" pitchFamily="18" charset="0"/>
                <a:cs typeface="Times New Roman" pitchFamily="18" charset="0"/>
              </a:rPr>
              <a:t>: Bác sĩ là những người khám, chữa bệnh cho chúng ta. Giúp chúng ta thoát khỏi những cơn bệnh và mệt mỏi.</a:t>
            </a:r>
            <a:endParaRPr lang="en-US" sz="3600" b="1" dirty="0" smtClean="0">
              <a:solidFill>
                <a:srgbClr val="7030A0"/>
              </a:solidFill>
              <a:latin typeface="Times New Roman" pitchFamily="18" charset="0"/>
              <a:cs typeface="Times New Roman" pitchFamily="18" charset="0"/>
            </a:endParaRPr>
          </a:p>
          <a:p>
            <a:endParaRPr lang="vi-VN" sz="3600" b="1" dirty="0" smtClean="0">
              <a:solidFill>
                <a:srgbClr val="7030A0"/>
              </a:solidFill>
              <a:latin typeface="Times New Roman" pitchFamily="18" charset="0"/>
              <a:cs typeface="Times New Roman" pitchFamily="18" charset="0"/>
            </a:endParaRPr>
          </a:p>
          <a:p>
            <a:r>
              <a:rPr lang="en-US" sz="3600" b="1" dirty="0" smtClean="0">
                <a:solidFill>
                  <a:srgbClr val="FFC000"/>
                </a:solidFill>
                <a:latin typeface="Times New Roman" pitchFamily="18" charset="0"/>
                <a:cs typeface="Times New Roman" pitchFamily="18" charset="0"/>
              </a:rPr>
              <a:t>+ </a:t>
            </a:r>
            <a:r>
              <a:rPr lang="vi-VN" sz="3600" b="1" u="sng" dirty="0" smtClean="0">
                <a:solidFill>
                  <a:srgbClr val="FFC000"/>
                </a:solidFill>
                <a:latin typeface="Times New Roman" pitchFamily="18" charset="0"/>
                <a:cs typeface="Times New Roman" pitchFamily="18" charset="0"/>
              </a:rPr>
              <a:t>Tranh 2</a:t>
            </a:r>
            <a:r>
              <a:rPr lang="vi-VN" sz="3600" b="1" dirty="0" smtClean="0">
                <a:solidFill>
                  <a:srgbClr val="FFC000"/>
                </a:solidFill>
                <a:latin typeface="Times New Roman" pitchFamily="18" charset="0"/>
                <a:cs typeface="Times New Roman" pitchFamily="18" charset="0"/>
              </a:rPr>
              <a:t>: Thợ xây là những người đã xây dựng nên những ngôi nhà để chúng ta sinh sống hàng ngày và xây dựng nên những công trình to lớn cung cấp nơi làm việc, vui chơi giải trí và góp phần làm đẹp cho xã hội.</a:t>
            </a:r>
            <a:endParaRPr lang="en-US" sz="3600" b="1" dirty="0" smtClean="0">
              <a:solidFill>
                <a:srgbClr val="FFC000"/>
              </a:solidFill>
              <a:latin typeface="Times New Roman" pitchFamily="18" charset="0"/>
              <a:cs typeface="Times New Roman" pitchFamily="18" charset="0"/>
            </a:endParaRPr>
          </a:p>
          <a:p>
            <a:endParaRPr lang="vi-VN" sz="3600" b="1" dirty="0" smtClean="0">
              <a:solidFill>
                <a:srgbClr val="FFC000"/>
              </a:solidFill>
              <a:latin typeface="Times New Roman" pitchFamily="18" charset="0"/>
              <a:cs typeface="Times New Roman" pitchFamily="18" charset="0"/>
            </a:endParaRPr>
          </a:p>
          <a:p>
            <a:r>
              <a:rPr lang="en-US" sz="3600" b="1" dirty="0" smtClean="0">
                <a:solidFill>
                  <a:schemeClr val="accent4"/>
                </a:solidFill>
                <a:latin typeface="Times New Roman" pitchFamily="18" charset="0"/>
                <a:cs typeface="Times New Roman" pitchFamily="18" charset="0"/>
              </a:rPr>
              <a:t>+ </a:t>
            </a:r>
            <a:r>
              <a:rPr lang="vi-VN" sz="3600" b="1" u="sng" dirty="0" smtClean="0">
                <a:solidFill>
                  <a:schemeClr val="accent4"/>
                </a:solidFill>
                <a:latin typeface="Times New Roman" pitchFamily="18" charset="0"/>
                <a:cs typeface="Times New Roman" pitchFamily="18" charset="0"/>
              </a:rPr>
              <a:t>Tranh 3</a:t>
            </a:r>
            <a:r>
              <a:rPr lang="vi-VN" sz="3600" b="1" dirty="0" smtClean="0">
                <a:solidFill>
                  <a:schemeClr val="accent4"/>
                </a:solidFill>
                <a:latin typeface="Times New Roman" pitchFamily="18" charset="0"/>
                <a:cs typeface="Times New Roman" pitchFamily="18" charset="0"/>
              </a:rPr>
              <a:t>: Người điều khiển xe cần cẩu phục vụ cho các nhu cầu vận chuyển hàng hóa, đẩy nhanh tiến độ các công việc cần vận chuyển hàng.</a:t>
            </a:r>
            <a:endParaRPr lang="en-US" sz="3600" b="1" dirty="0" smtClean="0">
              <a:solidFill>
                <a:schemeClr val="accent4"/>
              </a:solidFill>
              <a:latin typeface="Times New Roman" pitchFamily="18" charset="0"/>
              <a:cs typeface="Times New Roman" pitchFamily="18" charset="0"/>
            </a:endParaRPr>
          </a:p>
          <a:p>
            <a:endParaRPr lang="vi-VN" sz="3600" b="1" dirty="0" smtClean="0">
              <a:solidFill>
                <a:schemeClr val="accent4"/>
              </a:solidFill>
              <a:latin typeface="Times New Roman" pitchFamily="18" charset="0"/>
              <a:cs typeface="Times New Roman" pitchFamily="18" charset="0"/>
            </a:endParaRPr>
          </a:p>
          <a:p>
            <a:r>
              <a:rPr lang="en-US" sz="3600" b="1" dirty="0" smtClean="0">
                <a:solidFill>
                  <a:schemeClr val="accent3"/>
                </a:solidFill>
                <a:latin typeface="Times New Roman" pitchFamily="18" charset="0"/>
                <a:cs typeface="Times New Roman" pitchFamily="18" charset="0"/>
              </a:rPr>
              <a:t>+ </a:t>
            </a:r>
            <a:r>
              <a:rPr lang="vi-VN" sz="3600" b="1" u="sng" dirty="0" smtClean="0">
                <a:solidFill>
                  <a:schemeClr val="accent3"/>
                </a:solidFill>
                <a:latin typeface="Times New Roman" pitchFamily="18" charset="0"/>
                <a:cs typeface="Times New Roman" pitchFamily="18" charset="0"/>
              </a:rPr>
              <a:t>Tranh 4</a:t>
            </a:r>
            <a:r>
              <a:rPr lang="vi-VN" sz="3600" b="1" dirty="0" smtClean="0">
                <a:solidFill>
                  <a:schemeClr val="accent3"/>
                </a:solidFill>
                <a:latin typeface="Times New Roman" pitchFamily="18" charset="0"/>
                <a:cs typeface="Times New Roman" pitchFamily="18" charset="0"/>
              </a:rPr>
              <a:t>: Ngư dân đánh bắt hải sản là những người cung cấp một phần thực phẩm từ biển vô cùng bổ dưỡng không thể thiếu cho con người</a:t>
            </a:r>
            <a:r>
              <a:rPr lang="en-US" sz="3600" b="1" dirty="0" smtClean="0">
                <a:solidFill>
                  <a:schemeClr val="accent3"/>
                </a:solidFill>
                <a:latin typeface="Times New Roman" pitchFamily="18" charset="0"/>
                <a:cs typeface="Times New Roman" pitchFamily="18" charset="0"/>
              </a:rPr>
              <a:t>. </a:t>
            </a:r>
            <a:endParaRPr lang="en-US" sz="3600" b="1" dirty="0">
              <a:solidFill>
                <a:schemeClr val="accent3"/>
              </a:solidFill>
              <a:latin typeface="Times New Roman" pitchFamily="18" charset="0"/>
              <a:cs typeface="Times New Roman" pitchFamily="18" charset="0"/>
            </a:endParaRPr>
          </a:p>
        </p:txBody>
      </p:sp>
    </p:spTree>
    <p:extLst>
      <p:ext uri="{BB962C8B-B14F-4D97-AF65-F5344CB8AC3E}">
        <p14:creationId xmlns:p14="http://schemas.microsoft.com/office/powerpoint/2010/main" val="3343989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heel(1)">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15468600" cy="1323439"/>
          </a:xfrm>
          <a:prstGeom prst="rect">
            <a:avLst/>
          </a:prstGeom>
          <a:solidFill>
            <a:schemeClr val="accent2">
              <a:lumMod val="20000"/>
              <a:lumOff val="80000"/>
            </a:schemeClr>
          </a:solidFill>
        </p:spPr>
        <p:txBody>
          <a:bodyPr wrap="square">
            <a:spAutoFit/>
          </a:bodyPr>
          <a:lstStyle/>
          <a:p>
            <a:r>
              <a:rPr lang="en-US" sz="4000" b="1" u="sng" dirty="0" err="1">
                <a:solidFill>
                  <a:srgbClr val="FF0000"/>
                </a:solidFill>
                <a:latin typeface="Times New Roman" pitchFamily="18" charset="0"/>
                <a:cs typeface="Times New Roman" pitchFamily="18" charset="0"/>
              </a:rPr>
              <a:t>Bài</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tập</a:t>
            </a:r>
            <a:r>
              <a:rPr lang="en-US" sz="4000" b="1" u="sng" dirty="0">
                <a:solidFill>
                  <a:srgbClr val="FF0000"/>
                </a:solidFill>
                <a:latin typeface="Times New Roman" pitchFamily="18" charset="0"/>
                <a:cs typeface="Times New Roman" pitchFamily="18" charset="0"/>
              </a:rPr>
              <a:t> 2</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Em hãy cho biết, những người lao động trong các tranh dưới đây làm nghề gì và công việc đó có ích cho xã hội như thế nào?</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685800" y="1981200"/>
            <a:ext cx="15163800" cy="5909310"/>
          </a:xfrm>
          <a:prstGeom prst="rect">
            <a:avLst/>
          </a:prstGeom>
          <a:noFill/>
        </p:spPr>
        <p:txBody>
          <a:bodyPr wrap="square" rtlCol="0">
            <a:spAutoFit/>
          </a:bodyPr>
          <a:lstStyle/>
          <a:p>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Tranh</a:t>
            </a:r>
            <a:r>
              <a:rPr lang="en-US" sz="5400" b="1" dirty="0" smtClean="0">
                <a:solidFill>
                  <a:schemeClr val="accent3"/>
                </a:solidFill>
                <a:latin typeface="Times New Roman" pitchFamily="18" charset="0"/>
                <a:cs typeface="Times New Roman" pitchFamily="18" charset="0"/>
              </a:rPr>
              <a:t> 5: </a:t>
            </a:r>
            <a:r>
              <a:rPr lang="en-US" sz="5400" b="1" dirty="0" err="1" smtClean="0">
                <a:solidFill>
                  <a:schemeClr val="accent3"/>
                </a:solidFill>
                <a:latin typeface="Times New Roman" pitchFamily="18" charset="0"/>
                <a:cs typeface="Times New Roman" pitchFamily="18" charset="0"/>
              </a:rPr>
              <a:t>Nhân</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viên</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thiết</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kế</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sách</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vở</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là</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những</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người</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đã</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tạo</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ra</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những</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quyển</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sách</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quyển</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tập</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đẹp</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cho</a:t>
            </a:r>
            <a:r>
              <a:rPr lang="en-US" sz="5400" b="1" dirty="0" smtClean="0">
                <a:solidFill>
                  <a:schemeClr val="accent3"/>
                </a:solidFill>
                <a:latin typeface="Times New Roman" pitchFamily="18" charset="0"/>
                <a:cs typeface="Times New Roman" pitchFamily="18" charset="0"/>
              </a:rPr>
              <a:t> </a:t>
            </a:r>
            <a:r>
              <a:rPr lang="en-US" sz="5400" b="1" dirty="0" err="1" smtClean="0">
                <a:solidFill>
                  <a:schemeClr val="accent3"/>
                </a:solidFill>
                <a:latin typeface="Times New Roman" pitchFamily="18" charset="0"/>
                <a:cs typeface="Times New Roman" pitchFamily="18" charset="0"/>
              </a:rPr>
              <a:t>chúng</a:t>
            </a:r>
            <a:r>
              <a:rPr lang="en-US" sz="5400" b="1" dirty="0" smtClean="0">
                <a:solidFill>
                  <a:schemeClr val="accent3"/>
                </a:solidFill>
                <a:latin typeface="Times New Roman" pitchFamily="18" charset="0"/>
                <a:cs typeface="Times New Roman" pitchFamily="18" charset="0"/>
              </a:rPr>
              <a:t> ta. </a:t>
            </a:r>
          </a:p>
          <a:p>
            <a:endParaRPr lang="en-US" sz="5400" b="1" dirty="0">
              <a:solidFill>
                <a:schemeClr val="accent2"/>
              </a:solidFill>
              <a:latin typeface="Times New Roman" pitchFamily="18" charset="0"/>
              <a:cs typeface="Times New Roman" pitchFamily="18" charset="0"/>
            </a:endParaRPr>
          </a:p>
          <a:p>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Tranh</a:t>
            </a:r>
            <a:r>
              <a:rPr lang="en-US" sz="5400" b="1" dirty="0" smtClean="0">
                <a:solidFill>
                  <a:schemeClr val="accent4"/>
                </a:solidFill>
                <a:latin typeface="Times New Roman" pitchFamily="18" charset="0"/>
                <a:cs typeface="Times New Roman" pitchFamily="18" charset="0"/>
              </a:rPr>
              <a:t> 6: </a:t>
            </a:r>
            <a:r>
              <a:rPr lang="en-US" sz="5400" b="1" dirty="0" err="1" smtClean="0">
                <a:solidFill>
                  <a:schemeClr val="accent4"/>
                </a:solidFill>
                <a:latin typeface="Times New Roman" pitchFamily="18" charset="0"/>
                <a:cs typeface="Times New Roman" pitchFamily="18" charset="0"/>
              </a:rPr>
              <a:t>Những</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người</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nông</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dân</a:t>
            </a:r>
            <a:r>
              <a:rPr lang="en-US" sz="5400" b="1" dirty="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làm</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nông</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Trồng</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lúa</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đã</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tạo</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ra</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gạo</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Gạo</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sản</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xuất</a:t>
            </a:r>
            <a:r>
              <a:rPr lang="en-US" sz="5400" b="1" dirty="0" smtClean="0">
                <a:solidFill>
                  <a:schemeClr val="accent4"/>
                </a:solidFill>
                <a:latin typeface="Times New Roman" pitchFamily="18" charset="0"/>
                <a:cs typeface="Times New Roman" pitchFamily="18" charset="0"/>
              </a:rPr>
              <a:t> sang </a:t>
            </a:r>
            <a:r>
              <a:rPr lang="en-US" sz="5400" b="1" dirty="0" err="1" smtClean="0">
                <a:solidFill>
                  <a:schemeClr val="accent4"/>
                </a:solidFill>
                <a:latin typeface="Times New Roman" pitchFamily="18" charset="0"/>
                <a:cs typeface="Times New Roman" pitchFamily="18" charset="0"/>
              </a:rPr>
              <a:t>các</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nước</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khác</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Góp</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phần</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phát</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triển</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đất</a:t>
            </a:r>
            <a:r>
              <a:rPr lang="en-US" sz="5400" b="1" dirty="0" smtClean="0">
                <a:solidFill>
                  <a:schemeClr val="accent4"/>
                </a:solidFill>
                <a:latin typeface="Times New Roman" pitchFamily="18" charset="0"/>
                <a:cs typeface="Times New Roman" pitchFamily="18" charset="0"/>
              </a:rPr>
              <a:t> </a:t>
            </a:r>
            <a:r>
              <a:rPr lang="en-US" sz="5400" b="1" dirty="0" err="1" smtClean="0">
                <a:solidFill>
                  <a:schemeClr val="accent4"/>
                </a:solidFill>
                <a:latin typeface="Times New Roman" pitchFamily="18" charset="0"/>
                <a:cs typeface="Times New Roman" pitchFamily="18" charset="0"/>
              </a:rPr>
              <a:t>nước</a:t>
            </a:r>
            <a:r>
              <a:rPr lang="en-US" sz="5400" b="1" dirty="0" smtClean="0">
                <a:solidFill>
                  <a:schemeClr val="accent4"/>
                </a:solidFill>
                <a:latin typeface="Times New Roman" pitchFamily="18" charset="0"/>
                <a:cs typeface="Times New Roman" pitchFamily="18" charset="0"/>
              </a:rPr>
              <a:t>.    </a:t>
            </a:r>
            <a:endParaRPr lang="en-US" sz="54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331357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392338" y="1143000"/>
            <a:ext cx="10972800" cy="1200329"/>
          </a:xfrm>
          <a:prstGeom prst="rect">
            <a:avLst/>
          </a:prstGeom>
          <a:noFill/>
        </p:spPr>
        <p:txBody>
          <a:bodyPr wrap="square" rtlCol="0">
            <a:spAutoFit/>
          </a:bodyPr>
          <a:lstStyle/>
          <a:p>
            <a:pPr algn="ct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Ghi</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nhớ</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/SGK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28 </a:t>
            </a:r>
          </a:p>
        </p:txBody>
      </p:sp>
      <p:sp>
        <p:nvSpPr>
          <p:cNvPr id="4" name="Rectangle 3"/>
          <p:cNvSpPr/>
          <p:nvPr/>
        </p:nvSpPr>
        <p:spPr>
          <a:xfrm>
            <a:off x="1830238" y="2528125"/>
            <a:ext cx="14097000" cy="3785652"/>
          </a:xfrm>
          <a:prstGeom prst="rect">
            <a:avLst/>
          </a:prstGeom>
          <a:solidFill>
            <a:schemeClr val="accent5">
              <a:lumMod val="20000"/>
              <a:lumOff val="80000"/>
            </a:schemeClr>
          </a:solidFill>
        </p:spPr>
        <p:txBody>
          <a:bodyPr wrap="square">
            <a:spAutoFit/>
          </a:bodyPr>
          <a:lstStyle/>
          <a:p>
            <a:r>
              <a:rPr lang="vi-VN" sz="6000" b="1" dirty="0">
                <a:solidFill>
                  <a:prstClr val="black"/>
                </a:solidFill>
                <a:latin typeface="Times New Roman" pitchFamily="18" charset="0"/>
                <a:cs typeface="Times New Roman" pitchFamily="18" charset="0"/>
              </a:rPr>
              <a:t>Cơm ăn, áo mặc, sách học và mọi của cải khác trong xã hội có được là nhờ những người lao động. Em phải kính trọng và biết ơn người lao động.</a:t>
            </a:r>
            <a:endParaRPr lang="en-US" sz="6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58403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8492947" y="950978"/>
            <a:ext cx="7996810" cy="69739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grpSp>
      <p:pic>
        <p:nvPicPr>
          <p:cNvPr id="1778"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2" y="4572004"/>
            <a:ext cx="4647244" cy="4590121"/>
          </a:xfrm>
          <a:prstGeom prst="rect">
            <a:avLst/>
          </a:prstGeom>
        </p:spPr>
      </p:pic>
      <p:pic>
        <p:nvPicPr>
          <p:cNvPr id="1779" name="Picture 2" descr="✨ Sparkles | Sparkle png, Animated clipart, Sparkle gif">
            <a:extLst>
              <a:ext uri="{FF2B5EF4-FFF2-40B4-BE49-F238E27FC236}">
                <a16:creationId xmlns="" xmlns:a16="http://schemas.microsoft.com/office/drawing/2014/main" id="{4E5BA0ED-D22B-48D1-861F-67EBF2659C8D}"/>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5443" y="913561"/>
            <a:ext cx="2787365" cy="2752953"/>
          </a:xfrm>
          <a:prstGeom prst="rect">
            <a:avLst/>
          </a:prstGeom>
          <a:noFill/>
          <a:extLst>
            <a:ext uri="{909E8E84-426E-40DD-AFC4-6F175D3DCCD1}">
              <a14:hiddenFill xmlns:a14="http://schemas.microsoft.com/office/drawing/2010/main">
                <a:solidFill>
                  <a:srgbClr val="FFFFFF"/>
                </a:solidFill>
              </a14:hiddenFill>
            </a:ext>
          </a:extLst>
        </p:spPr>
      </p:pic>
      <p:pic>
        <p:nvPicPr>
          <p:cNvPr id="1781" name="Picture 2" descr="✨ Sparkles | Sparkle png, Animated clipart, Sparkle gif">
            <a:extLst>
              <a:ext uri="{FF2B5EF4-FFF2-40B4-BE49-F238E27FC236}">
                <a16:creationId xmlns="" xmlns:a16="http://schemas.microsoft.com/office/drawing/2014/main" id="{45C52268-6272-4C65-AC30-6EA819B19575}"/>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0684" y="6170397"/>
            <a:ext cx="2344178" cy="2315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070" y="2523774"/>
            <a:ext cx="10410014" cy="3150892"/>
          </a:xfrm>
          <a:prstGeom prst="rect">
            <a:avLst/>
          </a:prstGeom>
          <a:noFill/>
        </p:spPr>
        <p:txBody>
          <a:bodyPr wrap="square" lIns="163850" tIns="81925" rIns="163850" bIns="81925">
            <a:spAutoFit/>
          </a:bodyPr>
          <a:lstStyle/>
          <a:p>
            <a:pPr algn="ctr" defTabSz="1638501"/>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Chào</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tạm</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biệt</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các</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em</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endParaRPr lang="en-US"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609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1371600"/>
            <a:ext cx="13335000" cy="1107996"/>
          </a:xfrm>
          <a:prstGeom prst="rect">
            <a:avLst/>
          </a:prstGeom>
          <a:noFill/>
        </p:spPr>
        <p:txBody>
          <a:bodyPr wrap="square" rtlCol="0">
            <a:spAutoFit/>
          </a:bodyPr>
          <a:lstStyle/>
          <a:p>
            <a:pPr algn="ctr"/>
            <a:r>
              <a:rPr lang="en-US" sz="6600" b="1" dirty="0" err="1" smtClean="0">
                <a:latin typeface="Times New Roman" pitchFamily="18" charset="0"/>
                <a:cs typeface="Times New Roman" pitchFamily="18" charset="0"/>
              </a:rPr>
              <a:t>Thứ</a:t>
            </a:r>
            <a:r>
              <a:rPr lang="en-US" sz="6600" b="1" dirty="0">
                <a:latin typeface="Times New Roman" pitchFamily="18" charset="0"/>
                <a:cs typeface="Times New Roman" pitchFamily="18" charset="0"/>
              </a:rPr>
              <a:t> </a:t>
            </a:r>
            <a:r>
              <a:rPr lang="en-US" sz="6600" b="1" dirty="0" err="1" smtClean="0">
                <a:latin typeface="Times New Roman" pitchFamily="18" charset="0"/>
                <a:cs typeface="Times New Roman" pitchFamily="18" charset="0"/>
              </a:rPr>
              <a:t>hai</a:t>
            </a:r>
            <a:r>
              <a:rPr lang="en-US" sz="6600" b="1" dirty="0" smtClean="0">
                <a:latin typeface="Times New Roman" pitchFamily="18" charset="0"/>
                <a:cs typeface="Times New Roman" pitchFamily="18" charset="0"/>
              </a:rPr>
              <a:t>, </a:t>
            </a:r>
            <a:r>
              <a:rPr lang="en-US" sz="6600" b="1" dirty="0" err="1" smtClean="0">
                <a:latin typeface="Times New Roman" pitchFamily="18" charset="0"/>
                <a:cs typeface="Times New Roman" pitchFamily="18" charset="0"/>
              </a:rPr>
              <a:t>ngày</a:t>
            </a:r>
            <a:r>
              <a:rPr lang="en-US" sz="6600" b="1" dirty="0" smtClean="0">
                <a:latin typeface="Times New Roman" pitchFamily="18" charset="0"/>
                <a:cs typeface="Times New Roman" pitchFamily="18" charset="0"/>
              </a:rPr>
              <a:t> </a:t>
            </a:r>
            <a:r>
              <a:rPr lang="en-US" sz="6600" b="1" dirty="0" smtClean="0">
                <a:latin typeface="Times New Roman" pitchFamily="18" charset="0"/>
                <a:cs typeface="Times New Roman" pitchFamily="18" charset="0"/>
              </a:rPr>
              <a:t>24</a:t>
            </a:r>
            <a:r>
              <a:rPr lang="en-US" sz="6600" b="1" dirty="0" smtClean="0">
                <a:latin typeface="Times New Roman" pitchFamily="18" charset="0"/>
                <a:cs typeface="Times New Roman" pitchFamily="18" charset="0"/>
              </a:rPr>
              <a:t> </a:t>
            </a:r>
            <a:r>
              <a:rPr lang="en-US" sz="6600" b="1" dirty="0" err="1" smtClean="0">
                <a:latin typeface="Times New Roman" pitchFamily="18" charset="0"/>
                <a:cs typeface="Times New Roman" pitchFamily="18" charset="0"/>
              </a:rPr>
              <a:t>tháng</a:t>
            </a:r>
            <a:r>
              <a:rPr lang="en-US" sz="6600" b="1" dirty="0" smtClean="0">
                <a:latin typeface="Times New Roman" pitchFamily="18" charset="0"/>
                <a:cs typeface="Times New Roman" pitchFamily="18" charset="0"/>
              </a:rPr>
              <a:t> 1 </a:t>
            </a:r>
            <a:r>
              <a:rPr lang="en-US" sz="6600" b="1" dirty="0" err="1" smtClean="0">
                <a:latin typeface="Times New Roman" pitchFamily="18" charset="0"/>
                <a:cs typeface="Times New Roman" pitchFamily="18" charset="0"/>
              </a:rPr>
              <a:t>năm</a:t>
            </a:r>
            <a:r>
              <a:rPr lang="en-US" sz="6600" b="1" dirty="0" smtClean="0">
                <a:latin typeface="Times New Roman" pitchFamily="18" charset="0"/>
                <a:cs typeface="Times New Roman" pitchFamily="18" charset="0"/>
              </a:rPr>
              <a:t> 2022 </a:t>
            </a:r>
            <a:endParaRPr lang="en-US" sz="6600" b="1" dirty="0">
              <a:latin typeface="Times New Roman" pitchFamily="18" charset="0"/>
              <a:cs typeface="Times New Roman" pitchFamily="18" charset="0"/>
            </a:endParaRPr>
          </a:p>
        </p:txBody>
      </p:sp>
      <p:sp>
        <p:nvSpPr>
          <p:cNvPr id="5" name="TextBox 4"/>
          <p:cNvSpPr txBox="1"/>
          <p:nvPr/>
        </p:nvSpPr>
        <p:spPr>
          <a:xfrm>
            <a:off x="6553200" y="2479596"/>
            <a:ext cx="4191000" cy="1200329"/>
          </a:xfrm>
          <a:prstGeom prst="rect">
            <a:avLst/>
          </a:prstGeom>
          <a:noFill/>
        </p:spPr>
        <p:txBody>
          <a:bodyPr wrap="square" rtlCol="0">
            <a:spAutoFit/>
          </a:bodyPr>
          <a:lstStyle/>
          <a:p>
            <a:pPr algn="ctr"/>
            <a:r>
              <a:rPr lang="en-US" sz="7200" b="1" dirty="0" err="1" smtClean="0">
                <a:latin typeface="Times New Roman" pitchFamily="18" charset="0"/>
                <a:cs typeface="Times New Roman" pitchFamily="18" charset="0"/>
              </a:rPr>
              <a:t>Đạo</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đức</a:t>
            </a:r>
            <a:r>
              <a:rPr lang="en-US" sz="7200" b="1" dirty="0" smtClean="0">
                <a:latin typeface="Times New Roman" pitchFamily="18" charset="0"/>
                <a:cs typeface="Times New Roman" pitchFamily="18" charset="0"/>
              </a:rPr>
              <a:t> </a:t>
            </a:r>
            <a:endParaRPr lang="en-US" sz="7200" b="1" dirty="0">
              <a:latin typeface="Times New Roman" pitchFamily="18" charset="0"/>
              <a:cs typeface="Times New Roman" pitchFamily="18" charset="0"/>
            </a:endParaRPr>
          </a:p>
        </p:txBody>
      </p:sp>
      <p:sp>
        <p:nvSpPr>
          <p:cNvPr id="6" name="TextBox 5"/>
          <p:cNvSpPr txBox="1"/>
          <p:nvPr/>
        </p:nvSpPr>
        <p:spPr>
          <a:xfrm>
            <a:off x="1714500" y="3962397"/>
            <a:ext cx="13868400" cy="1200329"/>
          </a:xfrm>
          <a:prstGeom prst="rect">
            <a:avLst/>
          </a:prstGeom>
          <a:noFill/>
        </p:spPr>
        <p:txBody>
          <a:bodyPr wrap="square" rtlCol="0">
            <a:spAutoFit/>
          </a:bodyPr>
          <a:lstStyle/>
          <a:p>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ơn</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9" descr="A picture containing toy, vector graphics&#10;&#10;Description automatically generated">
            <a:extLst>
              <a:ext uri="{FF2B5EF4-FFF2-40B4-BE49-F238E27FC236}">
                <a16:creationId xmlns:a16="http://schemas.microsoft.com/office/drawing/2014/main" xmlns="" id="{36B1E643-A9F6-43DC-8983-41936228C5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800" y="5390071"/>
            <a:ext cx="6248400" cy="377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673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77490" y="7620002"/>
            <a:ext cx="2571750" cy="4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defTabSz="1226918" fontAlgn="base">
              <a:spcBef>
                <a:spcPct val="50000"/>
              </a:spcBef>
              <a:spcAft>
                <a:spcPct val="0"/>
              </a:spcAft>
            </a:pPr>
            <a:endParaRPr lang="en-US" altLang="en-US" sz="2300">
              <a:solidFill>
                <a:prstClr val="black"/>
              </a:solidFill>
            </a:endParaRPr>
          </a:p>
        </p:txBody>
      </p:sp>
      <p:sp>
        <p:nvSpPr>
          <p:cNvPr id="15363" name="Text Box 3"/>
          <p:cNvSpPr txBox="1">
            <a:spLocks noChangeArrowheads="1"/>
          </p:cNvSpPr>
          <p:nvPr/>
        </p:nvSpPr>
        <p:spPr bwMode="auto">
          <a:xfrm>
            <a:off x="2880360" y="6400825"/>
            <a:ext cx="10698480" cy="12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ctr" defTabSz="1226918" fontAlgn="base">
              <a:spcBef>
                <a:spcPct val="50000"/>
              </a:spcBef>
              <a:spcAft>
                <a:spcPct val="0"/>
              </a:spcAft>
            </a:pPr>
            <a:endParaRPr lang="en-US" altLang="en-US" sz="7300" b="1">
              <a:solidFill>
                <a:srgbClr val="FFFFCC"/>
              </a:solidFill>
              <a:latin typeface="VNI-Times" pitchFamily="2" charset="0"/>
            </a:endParaRPr>
          </a:p>
        </p:txBody>
      </p:sp>
      <p:sp>
        <p:nvSpPr>
          <p:cNvPr id="19460" name="Text Box 4"/>
          <p:cNvSpPr txBox="1">
            <a:spLocks noChangeArrowheads="1"/>
          </p:cNvSpPr>
          <p:nvPr/>
        </p:nvSpPr>
        <p:spPr bwMode="auto">
          <a:xfrm>
            <a:off x="4732020" y="1828800"/>
            <a:ext cx="6995160" cy="13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ctr" defTabSz="1226918" fontAlgn="base">
              <a:spcBef>
                <a:spcPct val="50000"/>
              </a:spcBef>
              <a:spcAft>
                <a:spcPct val="0"/>
              </a:spcAft>
            </a:pPr>
            <a:r>
              <a:rPr lang="en-US" altLang="en-US" sz="81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altLang="en-US" sz="81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81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altLang="en-US" sz="81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r>
              <a:rPr lang="en-US" altLang="en-US" sz="81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9461" name="Text Box 5"/>
          <p:cNvSpPr txBox="1">
            <a:spLocks noChangeArrowheads="1"/>
          </p:cNvSpPr>
          <p:nvPr/>
        </p:nvSpPr>
        <p:spPr bwMode="auto">
          <a:xfrm>
            <a:off x="2777490" y="7010402"/>
            <a:ext cx="617220" cy="4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lvl1pPr>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defTabSz="1226918" fontAlgn="base">
              <a:spcBef>
                <a:spcPct val="50000"/>
              </a:spcBef>
              <a:spcAft>
                <a:spcPct val="0"/>
              </a:spcAft>
            </a:pPr>
            <a:endParaRPr lang="en-US" altLang="en-US" sz="2300">
              <a:solidFill>
                <a:prstClr val="black"/>
              </a:solidFill>
            </a:endParaRPr>
          </a:p>
        </p:txBody>
      </p:sp>
      <p:sp>
        <p:nvSpPr>
          <p:cNvPr id="20486" name="Rectangle 7"/>
          <p:cNvSpPr>
            <a:spLocks noChangeArrowheads="1"/>
          </p:cNvSpPr>
          <p:nvPr/>
        </p:nvSpPr>
        <p:spPr bwMode="auto">
          <a:xfrm>
            <a:off x="2514600" y="2871771"/>
            <a:ext cx="12344400" cy="112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9" tIns="61342" rIns="122679" bIns="61342">
            <a:spAutoFit/>
          </a:bodyPr>
          <a:lstStyle/>
          <a:p>
            <a:pPr algn="ctr" defTabSz="1226918" eaLnBrk="0" fontAlgn="base" hangingPunct="0">
              <a:spcBef>
                <a:spcPct val="50000"/>
              </a:spcBef>
              <a:spcAft>
                <a:spcPct val="0"/>
              </a:spcAft>
            </a:pPr>
            <a:r>
              <a:rPr lang="en-US" altLang="en-US" sz="6500" b="1" dirty="0">
                <a:solidFill>
                  <a:prstClr val="white"/>
                </a:solidFill>
                <a:latin typeface="Times New Roman" pitchFamily="18" charset="0"/>
                <a:cs typeface="Times New Roman" pitchFamily="18" charset="0"/>
              </a:rPr>
              <a:t>  </a:t>
            </a:r>
          </a:p>
        </p:txBody>
      </p:sp>
      <p:sp>
        <p:nvSpPr>
          <p:cNvPr id="2" name="TextBox 1"/>
          <p:cNvSpPr txBox="1"/>
          <p:nvPr/>
        </p:nvSpPr>
        <p:spPr>
          <a:xfrm>
            <a:off x="1316966" y="3455523"/>
            <a:ext cx="14097000" cy="1338784"/>
          </a:xfrm>
          <a:prstGeom prst="rect">
            <a:avLst/>
          </a:prstGeom>
          <a:noFill/>
        </p:spPr>
        <p:txBody>
          <a:bodyPr wrap="square" lIns="91397" tIns="45698" rIns="91397" bIns="45698" rtlCol="0">
            <a:spAutoFit/>
          </a:bodyPr>
          <a:lstStyle/>
          <a:p>
            <a:pPr defTabSz="914400" fontAlgn="base">
              <a:spcBef>
                <a:spcPct val="0"/>
              </a:spcBef>
              <a:spcAft>
                <a:spcPct val="0"/>
              </a:spcAft>
            </a:pPr>
            <a:r>
              <a:rPr lang="en-US" sz="8100" b="1" dirty="0" smtClean="0">
                <a:solidFill>
                  <a:srgbClr val="C00000"/>
                </a:solidFill>
                <a:latin typeface="Times New Roman" pitchFamily="18" charset="0"/>
                <a:cs typeface="Times New Roman" pitchFamily="18" charset="0"/>
              </a:rPr>
              <a:t>KHÁM PHÁ CÂU CHUYỆN    </a:t>
            </a:r>
            <a:endParaRPr lang="en-US" sz="81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517820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85800" y="659921"/>
            <a:ext cx="5181600" cy="2971800"/>
          </a:xfrm>
          <a:prstGeom prst="cloudCallou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C00000"/>
                </a:solidFill>
                <a:latin typeface="Times New Roman" pitchFamily="18" charset="0"/>
                <a:cs typeface="Times New Roman" pitchFamily="18" charset="0"/>
              </a:rPr>
              <a:t>Buổi</a:t>
            </a:r>
            <a:r>
              <a:rPr lang="en-US" sz="6000" b="1" dirty="0" smtClean="0">
                <a:solidFill>
                  <a:srgbClr val="C00000"/>
                </a:solidFill>
                <a:latin typeface="Times New Roman" pitchFamily="18" charset="0"/>
                <a:cs typeface="Times New Roman" pitchFamily="18" charset="0"/>
              </a:rPr>
              <a:t> </a:t>
            </a:r>
            <a:r>
              <a:rPr lang="en-US" sz="6000" b="1" dirty="0" err="1" smtClean="0">
                <a:solidFill>
                  <a:srgbClr val="C00000"/>
                </a:solidFill>
                <a:latin typeface="Times New Roman" pitchFamily="18" charset="0"/>
                <a:cs typeface="Times New Roman" pitchFamily="18" charset="0"/>
              </a:rPr>
              <a:t>học</a:t>
            </a:r>
            <a:r>
              <a:rPr lang="en-US" sz="6000" b="1" dirty="0" smtClean="0">
                <a:solidFill>
                  <a:srgbClr val="C00000"/>
                </a:solidFill>
                <a:latin typeface="Times New Roman" pitchFamily="18" charset="0"/>
                <a:cs typeface="Times New Roman" pitchFamily="18" charset="0"/>
              </a:rPr>
              <a:t> </a:t>
            </a:r>
            <a:r>
              <a:rPr lang="en-US" sz="6000" b="1" dirty="0" err="1" smtClean="0">
                <a:solidFill>
                  <a:srgbClr val="C00000"/>
                </a:solidFill>
                <a:latin typeface="Times New Roman" pitchFamily="18" charset="0"/>
                <a:cs typeface="Times New Roman" pitchFamily="18" charset="0"/>
              </a:rPr>
              <a:t>đầu</a:t>
            </a:r>
            <a:r>
              <a:rPr lang="en-US" sz="6000" b="1" dirty="0" smtClean="0">
                <a:solidFill>
                  <a:srgbClr val="C00000"/>
                </a:solidFill>
                <a:latin typeface="Times New Roman" pitchFamily="18" charset="0"/>
                <a:cs typeface="Times New Roman" pitchFamily="18" charset="0"/>
              </a:rPr>
              <a:t> </a:t>
            </a:r>
            <a:r>
              <a:rPr lang="en-US" sz="6000" b="1" dirty="0" err="1" smtClean="0">
                <a:solidFill>
                  <a:srgbClr val="C00000"/>
                </a:solidFill>
                <a:latin typeface="Times New Roman" pitchFamily="18" charset="0"/>
                <a:cs typeface="Times New Roman" pitchFamily="18" charset="0"/>
              </a:rPr>
              <a:t>tiên</a:t>
            </a:r>
            <a:r>
              <a:rPr lang="en-US" sz="6000" b="1" dirty="0" smtClean="0">
                <a:solidFill>
                  <a:srgbClr val="C00000"/>
                </a:solidFill>
                <a:latin typeface="Times New Roman" pitchFamily="18" charset="0"/>
                <a:cs typeface="Times New Roman" pitchFamily="18" charset="0"/>
              </a:rPr>
              <a:t> </a:t>
            </a:r>
            <a:endParaRPr lang="en-US" sz="6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811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143000"/>
            <a:ext cx="16459200" cy="7971413"/>
          </a:xfrm>
          <a:prstGeom prst="rect">
            <a:avLst/>
          </a:prstGeom>
        </p:spPr>
        <p:txBody>
          <a:bodyPr wrap="square">
            <a:spAutoFit/>
          </a:bodyPr>
          <a:lstStyle/>
          <a:p>
            <a:pPr algn="just"/>
            <a:r>
              <a:rPr lang="vi-VN" sz="3200" b="1" dirty="0" smtClean="0">
                <a:latin typeface="Times New Roman" pitchFamily="18" charset="0"/>
                <a:cs typeface="Times New Roman" pitchFamily="18" charset="0"/>
              </a:rPr>
              <a:t>Năm nay, lớp 4A</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có cô giáo mới. Buổi đầu tiên làm quen với lớp, cô giáo yêu cầu :</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Các em hãy giới thiệu đôi nét về bản thân và gia đình mình.</a:t>
            </a:r>
          </a:p>
          <a:p>
            <a:pPr algn="just"/>
            <a:r>
              <a:rPr lang="vi-VN" sz="3200" b="1" dirty="0" smtClean="0">
                <a:latin typeface="Times New Roman" pitchFamily="18" charset="0"/>
                <a:cs typeface="Times New Roman" pitchFamily="18" charset="0"/>
              </a:rPr>
              <a:t>Cả lớp sôi động hẳn lên, bạn nào cũng hào hứng :</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Thưa cô, em tên là Hồng. Bố mẹ em là công nhân nhà máy điện ạ.</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Thưa cô, em tên là Sơn. Bố em là bộ đội biên phòng, mẹ em là giáo viên ạ.</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Thưa cô, em tên là Trang. Bố em là phóng viên, mẹ em là bác sĩ ạ. Đến lượt Hà, cũng như các bạn, em kể rất tự hào :</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Thưa cô, em là Hà. Bố mẹ em đều làm nghề quét rác ạ.</a:t>
            </a:r>
          </a:p>
          <a:p>
            <a:pPr algn="just"/>
            <a:r>
              <a:rPr lang="vi-VN" sz="3200" b="1" dirty="0" smtClean="0">
                <a:latin typeface="Times New Roman" pitchFamily="18" charset="0"/>
                <a:cs typeface="Times New Roman" pitchFamily="18" charset="0"/>
              </a:rPr>
              <a:t>Trong lớp bỗng rộ lên những tiếng cười. Hà ngơ ngác nhìn quanh, rồi như hiểu ra, mặt em đỏ bừng, rơm rớm nước mắt. Cô giáo bước đến bên Hà, âu yếm đặt tay lên vai em :</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Cảm ơn bố mẹ em, những người lao động đã giữ cho thành phố của chúng ta luôn sạch đẹp. Không có nghề nào là tầm thường, chỉ có những kẻ lười biếng, vô công rồi nghề mới đáng xấu hổ.</a:t>
            </a:r>
          </a:p>
          <a:p>
            <a:pPr algn="just"/>
            <a:r>
              <a:rPr lang="vi-VN" sz="3200" b="1" dirty="0" smtClean="0">
                <a:latin typeface="Times New Roman" pitchFamily="18" charset="0"/>
                <a:cs typeface="Times New Roman" pitchFamily="18" charset="0"/>
              </a:rPr>
              <a:t>Không khí im lặng bao trùm lớp học. Những bạn lúc trước cười to nhất, giờ cúi mặt ngượng ngùng... Một bạn rụt rè đứng dậy :</a:t>
            </a:r>
          </a:p>
          <a:p>
            <a:pPr algn="just"/>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Thưa cô, chúng em thật có lỗi. Chúng em xin lỗi cô, xin lỗi bạn Hà.</a:t>
            </a:r>
            <a:endParaRPr lang="en-US" sz="3200" b="1" dirty="0">
              <a:latin typeface="Times New Roman" pitchFamily="18" charset="0"/>
              <a:cs typeface="Times New Roman" pitchFamily="18" charset="0"/>
            </a:endParaRPr>
          </a:p>
        </p:txBody>
      </p:sp>
      <p:sp>
        <p:nvSpPr>
          <p:cNvPr id="3" name="TextBox 2"/>
          <p:cNvSpPr txBox="1"/>
          <p:nvPr/>
        </p:nvSpPr>
        <p:spPr>
          <a:xfrm>
            <a:off x="5791200" y="152400"/>
            <a:ext cx="5486400" cy="830997"/>
          </a:xfrm>
          <a:prstGeom prst="rect">
            <a:avLst/>
          </a:prstGeom>
          <a:solidFill>
            <a:srgbClr val="FFFF00"/>
          </a:solidFill>
        </p:spPr>
        <p:txBody>
          <a:bodyPr wrap="square" rtlCol="0">
            <a:spAutoFit/>
          </a:bodyPr>
          <a:lstStyle/>
          <a:p>
            <a:pPr algn="ctr"/>
            <a:r>
              <a:rPr lang="en-US" sz="4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đầu</a:t>
            </a:r>
            <a: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tiên</a:t>
            </a:r>
            <a: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14487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242" name="Picture 2" descr="Phòng Giáo Dục Và Đào Tạo quận Thanh Xuân">
            <a:extLst>
              <a:ext uri="{FF2B5EF4-FFF2-40B4-BE49-F238E27FC236}">
                <a16:creationId xmlns:a16="http://schemas.microsoft.com/office/drawing/2014/main" xmlns="" id="{D81FFB8F-367A-4DC6-BA93-5AD0E2EFFAD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078" l="0" r="100000">
                        <a14:backgroundMark x1="769" y1="40399" x2="1538" y2="57757"/>
                        <a14:backgroundMark x1="7692" y1="66359" x2="8462" y2="70200"/>
                        <a14:backgroundMark x1="26308" y1="49923" x2="22769" y2="58833"/>
                        <a14:backgroundMark x1="45385" y1="43164" x2="46462" y2="59293"/>
                        <a14:backgroundMark x1="70615" y1="38249" x2="71077" y2="52074"/>
                        <a14:backgroundMark x1="86923" y1="56068" x2="88000" y2="56528"/>
                        <a14:backgroundMark x1="84462" y1="69124" x2="84615" y2="73272"/>
                        <a14:backgroundMark x1="75077" y1="64516" x2="73846" y2="64055"/>
                      </a14:backgroundRemoval>
                    </a14:imgEffect>
                  </a14:imgLayer>
                </a14:imgProps>
              </a:ext>
              <a:ext uri="{28A0092B-C50C-407E-A947-70E740481C1C}">
                <a14:useLocalDpi xmlns:a14="http://schemas.microsoft.com/office/drawing/2010/main" val="0"/>
              </a:ext>
            </a:extLst>
          </a:blip>
          <a:srcRect t="26598" r="1432" b="8806"/>
          <a:stretch/>
        </p:blipFill>
        <p:spPr bwMode="auto">
          <a:xfrm>
            <a:off x="8757375" y="6629434"/>
            <a:ext cx="7701832" cy="2514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C1C87D9-B4A0-4753-B1A3-7DB164CC14DB}"/>
              </a:ext>
            </a:extLst>
          </p:cNvPr>
          <p:cNvSpPr txBox="1"/>
          <p:nvPr/>
        </p:nvSpPr>
        <p:spPr>
          <a:xfrm>
            <a:off x="1527683" y="255419"/>
            <a:ext cx="13596730" cy="1399532"/>
          </a:xfrm>
          <a:prstGeom prst="ribbon">
            <a:avLst>
              <a:gd name="adj1" fmla="val 17296"/>
              <a:gd name="adj2" fmla="val 66980"/>
            </a:avLst>
          </a:prstGeom>
          <a:solidFill>
            <a:schemeClr val="accent2">
              <a:lumMod val="20000"/>
              <a:lumOff val="80000"/>
            </a:schemeClr>
          </a:solidFill>
          <a:ln>
            <a:solidFill>
              <a:schemeClr val="accent1">
                <a:lumMod val="75000"/>
              </a:schemeClr>
            </a:solidFill>
          </a:ln>
        </p:spPr>
        <p:txBody>
          <a:bodyPr wrap="square" lIns="146079" tIns="73048" rIns="146079" bIns="73048" rtlCol="0">
            <a:spAutoFit/>
          </a:bodyPr>
          <a:lstStyle/>
          <a:p>
            <a:pPr algn="ctr" defTabSz="730393"/>
            <a:r>
              <a:rPr lang="en-US" sz="6600" b="1" dirty="0" err="1">
                <a:solidFill>
                  <a:srgbClr val="FF0000"/>
                </a:solidFill>
                <a:latin typeface="Times New Roman" pitchFamily="18" charset="0"/>
                <a:cs typeface="Times New Roman" pitchFamily="18" charset="0"/>
              </a:rPr>
              <a:t>Trả</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lời</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các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câu</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hỏi</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sau</a:t>
            </a:r>
            <a:r>
              <a:rPr lang="en-US" sz="6600" b="1" dirty="0">
                <a:solidFill>
                  <a:srgbClr val="FF0000"/>
                </a:solidFill>
                <a:latin typeface="Times New Roman" pitchFamily="18" charset="0"/>
                <a:cs typeface="Times New Roman" pitchFamily="18" charset="0"/>
              </a:rPr>
              <a:t>:  </a:t>
            </a:r>
          </a:p>
        </p:txBody>
      </p:sp>
      <p:sp>
        <p:nvSpPr>
          <p:cNvPr id="2" name="Text Box 8" descr="White marble">
            <a:extLst>
              <a:ext uri="{FF2B5EF4-FFF2-40B4-BE49-F238E27FC236}">
                <a16:creationId xmlns:a16="http://schemas.microsoft.com/office/drawing/2014/main" xmlns="" id="{5C40CCAF-CA61-4993-BEA9-22C6875CA3EE}"/>
              </a:ext>
            </a:extLst>
          </p:cNvPr>
          <p:cNvSpPr txBox="1">
            <a:spLocks noChangeArrowheads="1"/>
          </p:cNvSpPr>
          <p:nvPr/>
        </p:nvSpPr>
        <p:spPr bwMode="auto">
          <a:xfrm>
            <a:off x="1176027" y="1981213"/>
            <a:ext cx="15309610" cy="19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6079" tIns="73048" rIns="146079" bIns="73048">
            <a:spAutoFit/>
          </a:bodyPr>
          <a:lstStyle/>
          <a:p>
            <a:pPr defTabSz="730393"/>
            <a:r>
              <a:rPr lang="en-US" altLang="vi-VN" sz="5800" b="1" dirty="0">
                <a:solidFill>
                  <a:prstClr val="black"/>
                </a:solidFill>
                <a:latin typeface="Times New Roman" pitchFamily="18" charset="0"/>
                <a:cs typeface="Times New Roman" pitchFamily="18" charset="0"/>
              </a:rPr>
              <a:t> 1. </a:t>
            </a:r>
            <a:r>
              <a:rPr lang="en-US" altLang="vi-VN" sz="5800" b="1" dirty="0" err="1" smtClean="0">
                <a:solidFill>
                  <a:prstClr val="black"/>
                </a:solidFill>
                <a:latin typeface="Times New Roman" pitchFamily="18" charset="0"/>
                <a:cs typeface="Times New Roman" pitchFamily="18" charset="0"/>
              </a:rPr>
              <a:t>Vì</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sao</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một</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số</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bạn</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trong</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lớp</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lại</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cười</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khi</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nghe</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bạn</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Hà</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giới</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thiệu</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về</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nghề</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nghiệp</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bố</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mẹ</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mình</a:t>
            </a:r>
            <a:r>
              <a:rPr lang="en-US" altLang="vi-VN" sz="5800" b="1" dirty="0" smtClean="0">
                <a:solidFill>
                  <a:prstClr val="black"/>
                </a:solidFill>
                <a:latin typeface="Times New Roman" pitchFamily="18" charset="0"/>
                <a:cs typeface="Times New Roman" pitchFamily="18" charset="0"/>
              </a:rPr>
              <a:t>? </a:t>
            </a:r>
            <a:endParaRPr lang="en-US" altLang="vi-VN" sz="5800" b="1" dirty="0">
              <a:solidFill>
                <a:prstClr val="black"/>
              </a:solidFill>
              <a:latin typeface="Times New Roman" pitchFamily="18" charset="0"/>
              <a:cs typeface="Times New Roman" pitchFamily="18" charset="0"/>
            </a:endParaRPr>
          </a:p>
        </p:txBody>
      </p:sp>
      <p:sp>
        <p:nvSpPr>
          <p:cNvPr id="5" name="Text Box 11" descr="White marble">
            <a:extLst>
              <a:ext uri="{FF2B5EF4-FFF2-40B4-BE49-F238E27FC236}">
                <a16:creationId xmlns:a16="http://schemas.microsoft.com/office/drawing/2014/main" xmlns="" id="{35B4569D-12AA-493F-A51F-947EDF1C269D}"/>
              </a:ext>
            </a:extLst>
          </p:cNvPr>
          <p:cNvSpPr txBox="1">
            <a:spLocks noChangeArrowheads="1"/>
          </p:cNvSpPr>
          <p:nvPr/>
        </p:nvSpPr>
        <p:spPr bwMode="auto">
          <a:xfrm>
            <a:off x="1176027" y="4696715"/>
            <a:ext cx="15174549" cy="19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6079" tIns="73048" rIns="146079" bIns="73048">
            <a:spAutoFit/>
          </a:bodyPr>
          <a:lstStyle/>
          <a:p>
            <a:pPr defTabSz="730393"/>
            <a:r>
              <a:rPr lang="en-US" altLang="vi-VN" sz="5800" b="1" dirty="0">
                <a:solidFill>
                  <a:prstClr val="black"/>
                </a:solidFill>
                <a:latin typeface="Times New Roman" pitchFamily="18" charset="0"/>
                <a:cs typeface="Times New Roman" pitchFamily="18" charset="0"/>
              </a:rPr>
              <a:t>2</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Nếu</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em</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là</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bạn</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cùng</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lớp</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với</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Hà</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em</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sẽ</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làm</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gì</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trong</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tình</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huống</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đó</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Vì</a:t>
            </a:r>
            <a:r>
              <a:rPr lang="en-US" altLang="vi-VN" sz="5800" b="1" dirty="0" smtClean="0">
                <a:solidFill>
                  <a:prstClr val="black"/>
                </a:solidFill>
                <a:latin typeface="Times New Roman" pitchFamily="18" charset="0"/>
                <a:cs typeface="Times New Roman" pitchFamily="18" charset="0"/>
              </a:rPr>
              <a:t> </a:t>
            </a:r>
            <a:r>
              <a:rPr lang="en-US" altLang="vi-VN" sz="5800" b="1" dirty="0" err="1" smtClean="0">
                <a:solidFill>
                  <a:prstClr val="black"/>
                </a:solidFill>
                <a:latin typeface="Times New Roman" pitchFamily="18" charset="0"/>
                <a:cs typeface="Times New Roman" pitchFamily="18" charset="0"/>
              </a:rPr>
              <a:t>sao</a:t>
            </a:r>
            <a:r>
              <a:rPr lang="en-US" altLang="vi-VN" sz="5800" b="1" dirty="0" smtClean="0">
                <a:solidFill>
                  <a:prstClr val="black"/>
                </a:solidFill>
                <a:latin typeface="Times New Roman" pitchFamily="18" charset="0"/>
                <a:cs typeface="Times New Roman" pitchFamily="18" charset="0"/>
              </a:rPr>
              <a:t>? </a:t>
            </a:r>
            <a:endParaRPr lang="en-US" altLang="vi-VN" sz="5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59453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anim calcmode="lin" valueType="num">
                                      <p:cBhvr>
                                        <p:cTn id="8" dur="800" fill="hold"/>
                                        <p:tgtEl>
                                          <p:spTgt spid="3"/>
                                        </p:tgtEl>
                                        <p:attrNameLst>
                                          <p:attrName>ppt_x</p:attrName>
                                        </p:attrNameLst>
                                      </p:cBhvr>
                                      <p:tavLst>
                                        <p:tav tm="0">
                                          <p:val>
                                            <p:strVal val="#ppt_x"/>
                                          </p:val>
                                        </p:tav>
                                        <p:tav tm="100000">
                                          <p:val>
                                            <p:strVal val="#ppt_x"/>
                                          </p:val>
                                        </p:tav>
                                      </p:tavLst>
                                    </p:anim>
                                    <p:anim calcmode="lin" valueType="num">
                                      <p:cBhvr>
                                        <p:cTn id="9" dur="8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879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club%20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5770033"/>
            <a:ext cx="894969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descr="White marble">
            <a:extLst>
              <a:ext uri="{FF2B5EF4-FFF2-40B4-BE49-F238E27FC236}">
                <a16:creationId xmlns:a16="http://schemas.microsoft.com/office/drawing/2014/main" xmlns="" id="{5C40CCAF-CA61-4993-BEA9-22C6875CA3EE}"/>
              </a:ext>
            </a:extLst>
          </p:cNvPr>
          <p:cNvSpPr txBox="1">
            <a:spLocks noChangeArrowheads="1"/>
          </p:cNvSpPr>
          <p:nvPr/>
        </p:nvSpPr>
        <p:spPr bwMode="auto">
          <a:xfrm>
            <a:off x="1900687" y="1981200"/>
            <a:ext cx="14805804" cy="1809516"/>
          </a:xfrm>
          <a:prstGeom prst="rect">
            <a:avLst/>
          </a:prstGeom>
          <a:solidFill>
            <a:schemeClr val="accent1">
              <a:lumMod val="20000"/>
              <a:lumOff val="80000"/>
            </a:schemeClr>
          </a:solidFill>
          <a:ln>
            <a:noFill/>
          </a:ln>
          <a:extLst/>
        </p:spPr>
        <p:txBody>
          <a:bodyPr wrap="square" lIns="146079" tIns="73048" rIns="146079" bIns="73048">
            <a:spAutoFit/>
          </a:bodyPr>
          <a:lstStyle/>
          <a:p>
            <a:pPr defTabSz="730393"/>
            <a:r>
              <a:rPr lang="en-US" altLang="vi-VN" sz="6000" b="1" dirty="0">
                <a:solidFill>
                  <a:schemeClr val="accent1">
                    <a:lumMod val="50000"/>
                  </a:schemeClr>
                </a:solidFill>
                <a:latin typeface="Times New Roman" pitchFamily="18" charset="0"/>
                <a:cs typeface="Times New Roman" pitchFamily="18" charset="0"/>
              </a:rPr>
              <a:t> </a:t>
            </a:r>
            <a:r>
              <a:rPr lang="en-US" altLang="vi-VN" sz="4800" b="1" dirty="0">
                <a:solidFill>
                  <a:schemeClr val="accent1">
                    <a:lumMod val="50000"/>
                  </a:schemeClr>
                </a:solidFill>
                <a:latin typeface="Times New Roman" pitchFamily="18" charset="0"/>
                <a:cs typeface="Times New Roman" pitchFamily="18" charset="0"/>
              </a:rPr>
              <a:t>1. </a:t>
            </a:r>
            <a:r>
              <a:rPr lang="en-US" altLang="vi-VN" sz="4800" b="1" dirty="0" err="1" smtClean="0">
                <a:solidFill>
                  <a:schemeClr val="accent1">
                    <a:lumMod val="50000"/>
                  </a:schemeClr>
                </a:solidFill>
                <a:latin typeface="Times New Roman" pitchFamily="18" charset="0"/>
                <a:cs typeface="Times New Roman" pitchFamily="18" charset="0"/>
              </a:rPr>
              <a:t>Vì</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sao</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một</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số</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bạn</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trong</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lớp</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lại</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cười</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khi</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nghe</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bạn</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Hà</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giới</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thiệu</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về</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nghề</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nghiệp</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bố</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mẹ</a:t>
            </a:r>
            <a:r>
              <a:rPr lang="en-US" altLang="vi-VN" sz="4800" b="1" dirty="0" smtClean="0">
                <a:solidFill>
                  <a:schemeClr val="accent1">
                    <a:lumMod val="50000"/>
                  </a:schemeClr>
                </a:solidFill>
                <a:latin typeface="Times New Roman" pitchFamily="18" charset="0"/>
                <a:cs typeface="Times New Roman" pitchFamily="18" charset="0"/>
              </a:rPr>
              <a:t> </a:t>
            </a:r>
            <a:r>
              <a:rPr lang="en-US" altLang="vi-VN" sz="4800" b="1" dirty="0" err="1" smtClean="0">
                <a:solidFill>
                  <a:schemeClr val="accent1">
                    <a:lumMod val="50000"/>
                  </a:schemeClr>
                </a:solidFill>
                <a:latin typeface="Times New Roman" pitchFamily="18" charset="0"/>
                <a:cs typeface="Times New Roman" pitchFamily="18" charset="0"/>
              </a:rPr>
              <a:t>mình</a:t>
            </a:r>
            <a:r>
              <a:rPr lang="en-US" altLang="vi-VN" sz="4800" b="1" dirty="0" smtClean="0">
                <a:solidFill>
                  <a:schemeClr val="accent1">
                    <a:lumMod val="50000"/>
                  </a:schemeClr>
                </a:solidFill>
                <a:latin typeface="Times New Roman" pitchFamily="18" charset="0"/>
                <a:cs typeface="Times New Roman" pitchFamily="18" charset="0"/>
              </a:rPr>
              <a:t>? </a:t>
            </a:r>
            <a:endParaRPr lang="en-US" altLang="vi-VN" sz="6000" b="1" dirty="0">
              <a:solidFill>
                <a:schemeClr val="accent1">
                  <a:lumMod val="50000"/>
                </a:schemeClr>
              </a:solidFill>
              <a:latin typeface="Times New Roman" pitchFamily="18" charset="0"/>
              <a:cs typeface="Times New Roman" pitchFamily="18" charset="0"/>
            </a:endParaRPr>
          </a:p>
        </p:txBody>
      </p:sp>
      <p:sp>
        <p:nvSpPr>
          <p:cNvPr id="2" name="Rectangle 1"/>
          <p:cNvSpPr/>
          <p:nvPr/>
        </p:nvSpPr>
        <p:spPr>
          <a:xfrm>
            <a:off x="1600200" y="4304581"/>
            <a:ext cx="15392400" cy="2554545"/>
          </a:xfrm>
          <a:prstGeom prst="rect">
            <a:avLst/>
          </a:prstGeom>
          <a:noFill/>
        </p:spPr>
        <p:txBody>
          <a:bodyPr wrap="square">
            <a:spAutoFit/>
          </a:bodyPr>
          <a:lstStyle/>
          <a:p>
            <a:pPr marL="457200" indent="-457200">
              <a:buFont typeface="Wingdings" pitchFamily="2" charset="2"/>
              <a:buChar char="Ø"/>
            </a:pPr>
            <a:r>
              <a:rPr lang="vi-VN" sz="4000" b="1" dirty="0" smtClean="0">
                <a:solidFill>
                  <a:srgbClr val="7030A0"/>
                </a:solidFill>
                <a:latin typeface="Times New Roman" pitchFamily="18" charset="0"/>
                <a:cs typeface="Times New Roman" pitchFamily="18" charset="0"/>
              </a:rPr>
              <a:t>Một số bạn trong lớp lại cười khi nghe bạn Hà giới thiệu về nghề nghiệp của bố mẹ mình vì các bạn đó nghĩ rằng: bố mẹ bạn Hà làm nghề quét rác, không đáng được kính trọng như những nghề mà bố mẹ các bạn ấy làm.</a:t>
            </a:r>
            <a:endParaRPr lang="en-US" sz="4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62147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879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club%20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5770033"/>
            <a:ext cx="894969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descr="White marble">
            <a:extLst>
              <a:ext uri="{FF2B5EF4-FFF2-40B4-BE49-F238E27FC236}">
                <a16:creationId xmlns:a16="http://schemas.microsoft.com/office/drawing/2014/main" xmlns="" id="{35B4569D-12AA-493F-A51F-947EDF1C269D}"/>
              </a:ext>
            </a:extLst>
          </p:cNvPr>
          <p:cNvSpPr txBox="1">
            <a:spLocks noChangeArrowheads="1"/>
          </p:cNvSpPr>
          <p:nvPr/>
        </p:nvSpPr>
        <p:spPr bwMode="auto">
          <a:xfrm>
            <a:off x="1752599" y="1244924"/>
            <a:ext cx="15174549" cy="1932627"/>
          </a:xfrm>
          <a:prstGeom prst="rect">
            <a:avLst/>
          </a:prstGeom>
          <a:solidFill>
            <a:schemeClr val="accent5">
              <a:lumMod val="20000"/>
              <a:lumOff val="80000"/>
            </a:schemeClr>
          </a:solidFill>
          <a:ln>
            <a:noFill/>
          </a:ln>
          <a:extLst/>
        </p:spPr>
        <p:txBody>
          <a:bodyPr wrap="square" lIns="146079" tIns="73048" rIns="146079" bIns="73048">
            <a:spAutoFit/>
          </a:bodyPr>
          <a:lstStyle/>
          <a:p>
            <a:pPr defTabSz="730393"/>
            <a:r>
              <a:rPr lang="en-US" altLang="vi-VN" sz="5800" b="1" dirty="0">
                <a:solidFill>
                  <a:schemeClr val="accent5">
                    <a:lumMod val="75000"/>
                  </a:schemeClr>
                </a:solidFill>
                <a:latin typeface="Times New Roman" pitchFamily="18" charset="0"/>
                <a:cs typeface="Times New Roman" pitchFamily="18" charset="0"/>
              </a:rPr>
              <a:t>2</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Nếu</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em</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là</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bạn</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cùng</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lớp</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với</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Hà</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em</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sẽ</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làm</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gì</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trong</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tình</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huống</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đó</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Vì</a:t>
            </a:r>
            <a:r>
              <a:rPr lang="en-US" altLang="vi-VN" sz="5800" b="1" dirty="0" smtClean="0">
                <a:solidFill>
                  <a:schemeClr val="accent5">
                    <a:lumMod val="75000"/>
                  </a:schemeClr>
                </a:solidFill>
                <a:latin typeface="Times New Roman" pitchFamily="18" charset="0"/>
                <a:cs typeface="Times New Roman" pitchFamily="18" charset="0"/>
              </a:rPr>
              <a:t> </a:t>
            </a:r>
            <a:r>
              <a:rPr lang="en-US" altLang="vi-VN" sz="5800" b="1" dirty="0" err="1" smtClean="0">
                <a:solidFill>
                  <a:schemeClr val="accent5">
                    <a:lumMod val="75000"/>
                  </a:schemeClr>
                </a:solidFill>
                <a:latin typeface="Times New Roman" pitchFamily="18" charset="0"/>
                <a:cs typeface="Times New Roman" pitchFamily="18" charset="0"/>
              </a:rPr>
              <a:t>sao</a:t>
            </a:r>
            <a:r>
              <a:rPr lang="en-US" altLang="vi-VN" sz="5800" b="1" dirty="0" smtClean="0">
                <a:solidFill>
                  <a:schemeClr val="accent5">
                    <a:lumMod val="75000"/>
                  </a:schemeClr>
                </a:solidFill>
                <a:latin typeface="Times New Roman" pitchFamily="18" charset="0"/>
                <a:cs typeface="Times New Roman" pitchFamily="18" charset="0"/>
              </a:rPr>
              <a:t>? </a:t>
            </a:r>
            <a:endParaRPr lang="en-US" altLang="vi-VN" sz="5800" b="1" dirty="0">
              <a:solidFill>
                <a:schemeClr val="accent5">
                  <a:lumMod val="75000"/>
                </a:schemeClr>
              </a:solidFill>
              <a:latin typeface="Times New Roman" pitchFamily="18" charset="0"/>
              <a:cs typeface="Times New Roman" pitchFamily="18" charset="0"/>
            </a:endParaRPr>
          </a:p>
        </p:txBody>
      </p:sp>
      <p:sp>
        <p:nvSpPr>
          <p:cNvPr id="3" name="Rectangle 2"/>
          <p:cNvSpPr/>
          <p:nvPr/>
        </p:nvSpPr>
        <p:spPr>
          <a:xfrm>
            <a:off x="1752599" y="3429000"/>
            <a:ext cx="15011400" cy="3785652"/>
          </a:xfrm>
          <a:prstGeom prst="rect">
            <a:avLst/>
          </a:prstGeom>
        </p:spPr>
        <p:txBody>
          <a:bodyPr wrap="square">
            <a:spAutoFit/>
          </a:bodyPr>
          <a:lstStyle/>
          <a:p>
            <a:pPr marL="571500" indent="-571500">
              <a:buFont typeface="Wingdings" pitchFamily="2" charset="2"/>
              <a:buChar char="Ø"/>
            </a:pPr>
            <a:r>
              <a:rPr lang="vi-VN" sz="4000" b="1" dirty="0" smtClean="0">
                <a:solidFill>
                  <a:srgbClr val="7030A0"/>
                </a:solidFill>
                <a:latin typeface="Times New Roman" pitchFamily="18" charset="0"/>
                <a:cs typeface="Times New Roman" pitchFamily="18" charset="0"/>
              </a:rPr>
              <a:t>Nếu em là bạn cùng lớp với Hà, em sẽ nói các bạn không nên cười bạn Hà như vậy, vì đó là nghề cao quý, nếu không có những bác lao công như bố mẹ Hà thì đường phố, ngõ hẻm có được sạch sẽ mỗi ngày như vậy hay không. Đó là những người lao động thầm lặng, chúng ta cần phải biết ơn chứ không phải là cười chế diễu bạn như vậy.</a:t>
            </a:r>
            <a:endParaRPr lang="en-US" sz="4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5689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276600" y="1447800"/>
            <a:ext cx="12420600" cy="1754326"/>
          </a:xfrm>
          <a:prstGeom prst="rect">
            <a:avLst/>
          </a:prstGeom>
          <a:solidFill>
            <a:schemeClr val="accent5">
              <a:lumMod val="20000"/>
              <a:lumOff val="80000"/>
            </a:schemeClr>
          </a:solidFill>
        </p:spPr>
        <p:txBody>
          <a:bodyPr wrap="square" rtlCol="0">
            <a:spAutoFit/>
          </a:bodyPr>
          <a:lstStyle/>
          <a:p>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ta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ơn</a:t>
            </a:r>
            <a:r>
              <a:rPr lang="en-US" sz="5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5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5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743200" y="3427562"/>
            <a:ext cx="13335000" cy="1938992"/>
          </a:xfrm>
          <a:prstGeom prst="rect">
            <a:avLst/>
          </a:prstGeom>
          <a:noFill/>
        </p:spPr>
        <p:txBody>
          <a:bodyPr wrap="square" rtlCol="0">
            <a:spAutoFit/>
          </a:bodyPr>
          <a:lstStyle/>
          <a:p>
            <a:pPr marL="857250" indent="-857250">
              <a:buFont typeface="Wingdings" pitchFamily="2" charset="2"/>
              <a:buChar char="Ø"/>
            </a:pPr>
            <a:r>
              <a:rPr lang="en-US" sz="6600"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Vì</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người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lao</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động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đã</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tạo</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ra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mọi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cải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vật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chất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trong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đời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sống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chúng</a:t>
            </a:r>
            <a:r>
              <a:rPr lang="en-US" sz="5400" b="1" dirty="0" smtClean="0">
                <a:latin typeface="Times New Roman" pitchFamily="18" charset="0"/>
                <a:cs typeface="Times New Roman" pitchFamily="18" charset="0"/>
              </a:rPr>
              <a:t> ta.  </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702182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1209</Words>
  <Application>Microsoft Office PowerPoint</Application>
  <PresentationFormat>Custom</PresentationFormat>
  <Paragraphs>64</Paragraphs>
  <Slides>17</Slides>
  <Notes>2</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1_Office Theme</vt:lpstr>
      <vt:lpstr>Office Theme</vt:lpstr>
      <vt:lpstr>2_Office Theme</vt:lpstr>
      <vt:lpstr>3_Office Theme</vt:lpstr>
      <vt:lpstr>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cp:revision>
  <dcterms:created xsi:type="dcterms:W3CDTF">2021-12-29T13:16:42Z</dcterms:created>
  <dcterms:modified xsi:type="dcterms:W3CDTF">2022-01-15T15:50:01Z</dcterms:modified>
</cp:coreProperties>
</file>